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  <Override PartName="/ppt/media/media2.mp4" ContentType="video/unknown"/>
  <Override PartName="/ppt/media/media3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8" name="Shape 64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/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icture Placeholder 7"/>
          <p:cNvSpPr/>
          <p:nvPr>
            <p:ph type="pic" sz="half" idx="13"/>
          </p:nvPr>
        </p:nvSpPr>
        <p:spPr>
          <a:xfrm>
            <a:off x="945217" y="466767"/>
            <a:ext cx="10301566" cy="267567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icture Placeholder 5"/>
          <p:cNvSpPr/>
          <p:nvPr>
            <p:ph type="pic" sz="quarter" idx="13"/>
          </p:nvPr>
        </p:nvSpPr>
        <p:spPr>
          <a:xfrm>
            <a:off x="8947270" y="0"/>
            <a:ext cx="2899955" cy="544721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92" name="Picture Placeholder 6"/>
          <p:cNvSpPr/>
          <p:nvPr>
            <p:ph type="pic" sz="quarter" idx="14"/>
          </p:nvPr>
        </p:nvSpPr>
        <p:spPr>
          <a:xfrm>
            <a:off x="5922207" y="1244183"/>
            <a:ext cx="2899955" cy="561381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icture Placeholder 4"/>
          <p:cNvSpPr/>
          <p:nvPr>
            <p:ph type="pic" idx="13"/>
          </p:nvPr>
        </p:nvSpPr>
        <p:spPr>
          <a:xfrm>
            <a:off x="6089903" y="0"/>
            <a:ext cx="6102097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01" name="Picture Placeholder 8"/>
          <p:cNvSpPr/>
          <p:nvPr>
            <p:ph type="pic" sz="quarter" idx="14"/>
          </p:nvPr>
        </p:nvSpPr>
        <p:spPr>
          <a:xfrm>
            <a:off x="4626864" y="859535"/>
            <a:ext cx="3218689" cy="367588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icture Placeholder 4"/>
          <p:cNvSpPr/>
          <p:nvPr>
            <p:ph type="pic" sz="quarter" idx="13"/>
          </p:nvPr>
        </p:nvSpPr>
        <p:spPr>
          <a:xfrm>
            <a:off x="6434663" y="-1"/>
            <a:ext cx="2760136" cy="456627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10" name="Picture Placeholder 8"/>
          <p:cNvSpPr/>
          <p:nvPr>
            <p:ph type="pic" sz="quarter" idx="14"/>
          </p:nvPr>
        </p:nvSpPr>
        <p:spPr>
          <a:xfrm>
            <a:off x="914397" y="1171716"/>
            <a:ext cx="2760136" cy="458752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11" name="Picture Placeholder 9"/>
          <p:cNvSpPr/>
          <p:nvPr>
            <p:ph type="pic" sz="quarter" idx="15"/>
          </p:nvPr>
        </p:nvSpPr>
        <p:spPr>
          <a:xfrm>
            <a:off x="3674531" y="2274541"/>
            <a:ext cx="2760135" cy="45834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icture Placeholder 10"/>
          <p:cNvSpPr/>
          <p:nvPr>
            <p:ph type="pic" sz="quarter" idx="13"/>
          </p:nvPr>
        </p:nvSpPr>
        <p:spPr>
          <a:xfrm>
            <a:off x="1947489" y="1381499"/>
            <a:ext cx="2059503" cy="205950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0" name="Picture Placeholder 11"/>
          <p:cNvSpPr/>
          <p:nvPr>
            <p:ph type="pic" idx="14"/>
          </p:nvPr>
        </p:nvSpPr>
        <p:spPr>
          <a:xfrm>
            <a:off x="6112933" y="-2"/>
            <a:ext cx="6079067" cy="6858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icture Placeholder 15"/>
          <p:cNvSpPr/>
          <p:nvPr>
            <p:ph type="pic" sz="quarter" idx="13"/>
          </p:nvPr>
        </p:nvSpPr>
        <p:spPr>
          <a:xfrm>
            <a:off x="914400" y="798182"/>
            <a:ext cx="2569238" cy="256923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9" name="Picture Placeholder 18"/>
          <p:cNvSpPr/>
          <p:nvPr>
            <p:ph type="pic" sz="quarter" idx="14"/>
          </p:nvPr>
        </p:nvSpPr>
        <p:spPr>
          <a:xfrm>
            <a:off x="3630922" y="798180"/>
            <a:ext cx="2569239" cy="256923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0" name="Picture Placeholder 21"/>
          <p:cNvSpPr/>
          <p:nvPr>
            <p:ph type="pic" sz="quarter" idx="15"/>
          </p:nvPr>
        </p:nvSpPr>
        <p:spPr>
          <a:xfrm>
            <a:off x="6347442" y="798182"/>
            <a:ext cx="2569238" cy="256923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1" name="Picture Placeholder 24"/>
          <p:cNvSpPr/>
          <p:nvPr>
            <p:ph type="pic" sz="quarter" idx="16"/>
          </p:nvPr>
        </p:nvSpPr>
        <p:spPr>
          <a:xfrm>
            <a:off x="9063962" y="798180"/>
            <a:ext cx="2569239" cy="256923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2" name="Picture Placeholder 27"/>
          <p:cNvSpPr/>
          <p:nvPr>
            <p:ph type="pic" sz="quarter" idx="17"/>
          </p:nvPr>
        </p:nvSpPr>
        <p:spPr>
          <a:xfrm>
            <a:off x="914400" y="3490581"/>
            <a:ext cx="2569238" cy="256923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3" name="Picture Placeholder 30"/>
          <p:cNvSpPr/>
          <p:nvPr>
            <p:ph type="pic" sz="quarter" idx="18"/>
          </p:nvPr>
        </p:nvSpPr>
        <p:spPr>
          <a:xfrm>
            <a:off x="3630921" y="3490581"/>
            <a:ext cx="2569238" cy="256923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4" name="Picture Placeholder 33"/>
          <p:cNvSpPr/>
          <p:nvPr>
            <p:ph type="pic" sz="quarter" idx="19"/>
          </p:nvPr>
        </p:nvSpPr>
        <p:spPr>
          <a:xfrm>
            <a:off x="6347442" y="3490581"/>
            <a:ext cx="2569238" cy="256923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5" name="Picture Placeholder 36"/>
          <p:cNvSpPr/>
          <p:nvPr>
            <p:ph type="pic" sz="quarter" idx="20"/>
          </p:nvPr>
        </p:nvSpPr>
        <p:spPr>
          <a:xfrm>
            <a:off x="9063962" y="3490581"/>
            <a:ext cx="2569239" cy="256923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icture Placeholder 18"/>
          <p:cNvSpPr/>
          <p:nvPr>
            <p:ph type="pic" sz="quarter" idx="13"/>
          </p:nvPr>
        </p:nvSpPr>
        <p:spPr>
          <a:xfrm>
            <a:off x="3234266" y="0"/>
            <a:ext cx="3843866" cy="345132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44" name="Picture Placeholder 21"/>
          <p:cNvSpPr/>
          <p:nvPr>
            <p:ph type="pic" sz="quarter" idx="14"/>
          </p:nvPr>
        </p:nvSpPr>
        <p:spPr>
          <a:xfrm>
            <a:off x="7922759" y="3281988"/>
            <a:ext cx="3761240" cy="293254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45" name="Picture Placeholder 27"/>
          <p:cNvSpPr/>
          <p:nvPr>
            <p:ph type="pic" sz="quarter" idx="15"/>
          </p:nvPr>
        </p:nvSpPr>
        <p:spPr>
          <a:xfrm>
            <a:off x="795865" y="3490581"/>
            <a:ext cx="1794935" cy="272395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icture Placeholder 5"/>
          <p:cNvSpPr/>
          <p:nvPr>
            <p:ph type="pic" idx="13"/>
          </p:nvPr>
        </p:nvSpPr>
        <p:spPr>
          <a:xfrm>
            <a:off x="6959600" y="0"/>
            <a:ext cx="5232400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icture Placeholder 4"/>
          <p:cNvSpPr/>
          <p:nvPr>
            <p:ph type="pic" idx="13"/>
          </p:nvPr>
        </p:nvSpPr>
        <p:spPr>
          <a:xfrm>
            <a:off x="830262" y="627062"/>
            <a:ext cx="6369051" cy="560387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62" name="Picture Placeholder 5"/>
          <p:cNvSpPr/>
          <p:nvPr>
            <p:ph type="pic" sz="half" idx="14"/>
          </p:nvPr>
        </p:nvSpPr>
        <p:spPr>
          <a:xfrm>
            <a:off x="7399866" y="626534"/>
            <a:ext cx="4792134" cy="560493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icture Placeholder 4"/>
          <p:cNvSpPr/>
          <p:nvPr>
            <p:ph type="pic" sz="quarter" idx="13"/>
          </p:nvPr>
        </p:nvSpPr>
        <p:spPr>
          <a:xfrm>
            <a:off x="830262" y="0"/>
            <a:ext cx="3182937" cy="491066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71" name="Picture Placeholder 5"/>
          <p:cNvSpPr/>
          <p:nvPr>
            <p:ph type="pic" sz="quarter" idx="14"/>
          </p:nvPr>
        </p:nvSpPr>
        <p:spPr>
          <a:xfrm>
            <a:off x="8974666" y="1947333"/>
            <a:ext cx="3217334" cy="491066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/>
          <p:cNvSpPr/>
          <p:nvPr>
            <p:ph type="pic" sz="quarter" idx="13"/>
          </p:nvPr>
        </p:nvSpPr>
        <p:spPr>
          <a:xfrm>
            <a:off x="8035196" y="1862419"/>
            <a:ext cx="3133167" cy="313316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icture Placeholder 6"/>
          <p:cNvSpPr/>
          <p:nvPr>
            <p:ph type="pic" sz="half" idx="13"/>
          </p:nvPr>
        </p:nvSpPr>
        <p:spPr>
          <a:xfrm>
            <a:off x="3505201" y="914400"/>
            <a:ext cx="5994401" cy="50292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icture Placeholder 8"/>
          <p:cNvSpPr/>
          <p:nvPr>
            <p:ph type="pic" idx="13"/>
          </p:nvPr>
        </p:nvSpPr>
        <p:spPr>
          <a:xfrm>
            <a:off x="4368798" y="960117"/>
            <a:ext cx="7112001" cy="519853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icture Placeholder 6"/>
          <p:cNvSpPr/>
          <p:nvPr>
            <p:ph type="pic" sz="quarter" idx="13"/>
          </p:nvPr>
        </p:nvSpPr>
        <p:spPr>
          <a:xfrm>
            <a:off x="4126515" y="-1674066"/>
            <a:ext cx="2403575" cy="427397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96" name="Picture Placeholder 9"/>
          <p:cNvSpPr/>
          <p:nvPr>
            <p:ph type="pic" sz="quarter" idx="14"/>
          </p:nvPr>
        </p:nvSpPr>
        <p:spPr>
          <a:xfrm>
            <a:off x="7214013" y="3923276"/>
            <a:ext cx="2403574" cy="427397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icture Placeholder 6"/>
          <p:cNvSpPr/>
          <p:nvPr>
            <p:ph type="pic" sz="quarter" idx="13"/>
          </p:nvPr>
        </p:nvSpPr>
        <p:spPr>
          <a:xfrm>
            <a:off x="2046083" y="1973653"/>
            <a:ext cx="1874068" cy="325019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icture Placeholder 6"/>
          <p:cNvSpPr/>
          <p:nvPr>
            <p:ph type="pic" sz="quarter" idx="13"/>
          </p:nvPr>
        </p:nvSpPr>
        <p:spPr>
          <a:xfrm>
            <a:off x="10786002" y="1539800"/>
            <a:ext cx="2138290" cy="37956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13" name="Picture Placeholder 6"/>
          <p:cNvSpPr/>
          <p:nvPr>
            <p:ph type="pic" sz="quarter" idx="14"/>
          </p:nvPr>
        </p:nvSpPr>
        <p:spPr>
          <a:xfrm>
            <a:off x="4332849" y="1539800"/>
            <a:ext cx="2138290" cy="37956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icture Placeholder 7"/>
          <p:cNvSpPr/>
          <p:nvPr>
            <p:ph type="pic" sz="quarter" idx="13"/>
          </p:nvPr>
        </p:nvSpPr>
        <p:spPr>
          <a:xfrm>
            <a:off x="-1331844" y="3256264"/>
            <a:ext cx="4958165" cy="282648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22" name="Picture Placeholder 8"/>
          <p:cNvSpPr/>
          <p:nvPr>
            <p:ph type="pic" sz="quarter" idx="14"/>
          </p:nvPr>
        </p:nvSpPr>
        <p:spPr>
          <a:xfrm>
            <a:off x="5468084" y="1124792"/>
            <a:ext cx="1373731" cy="242703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icture Placeholder 9"/>
          <p:cNvSpPr/>
          <p:nvPr>
            <p:ph type="pic" sz="quarter" idx="13"/>
          </p:nvPr>
        </p:nvSpPr>
        <p:spPr>
          <a:xfrm>
            <a:off x="1199516" y="3454420"/>
            <a:ext cx="3390933" cy="210961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31" name="Picture Placeholder 10"/>
          <p:cNvSpPr/>
          <p:nvPr>
            <p:ph type="pic" sz="quarter" idx="14"/>
          </p:nvPr>
        </p:nvSpPr>
        <p:spPr>
          <a:xfrm>
            <a:off x="3829050" y="1733549"/>
            <a:ext cx="3390932" cy="210961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icture Placeholder 7"/>
          <p:cNvSpPr/>
          <p:nvPr>
            <p:ph type="pic" idx="13"/>
          </p:nvPr>
        </p:nvSpPr>
        <p:spPr>
          <a:xfrm>
            <a:off x="0" y="1013797"/>
            <a:ext cx="12192000" cy="389157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40" name="Picture Placeholder 11"/>
          <p:cNvSpPr/>
          <p:nvPr>
            <p:ph type="pic" sz="quarter" idx="14"/>
          </p:nvPr>
        </p:nvSpPr>
        <p:spPr>
          <a:xfrm>
            <a:off x="895350" y="2438400"/>
            <a:ext cx="4237407" cy="266212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icture Placeholder 5"/>
          <p:cNvSpPr/>
          <p:nvPr>
            <p:ph type="pic" sz="quarter" idx="13"/>
          </p:nvPr>
        </p:nvSpPr>
        <p:spPr>
          <a:xfrm>
            <a:off x="5480606" y="2393692"/>
            <a:ext cx="5267342" cy="110257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icture Placeholder 9"/>
          <p:cNvSpPr/>
          <p:nvPr>
            <p:ph type="pic" sz="half" idx="13"/>
          </p:nvPr>
        </p:nvSpPr>
        <p:spPr>
          <a:xfrm>
            <a:off x="742949" y="1229519"/>
            <a:ext cx="4414839" cy="562848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57" name="Picture Placeholder 12"/>
          <p:cNvSpPr/>
          <p:nvPr>
            <p:ph type="pic" sz="quarter" idx="14"/>
          </p:nvPr>
        </p:nvSpPr>
        <p:spPr>
          <a:xfrm>
            <a:off x="5729285" y="4857751"/>
            <a:ext cx="985839" cy="98583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58" name="Picture Placeholder 15"/>
          <p:cNvSpPr/>
          <p:nvPr>
            <p:ph type="pic" sz="quarter" idx="15"/>
          </p:nvPr>
        </p:nvSpPr>
        <p:spPr>
          <a:xfrm>
            <a:off x="7067549" y="4857751"/>
            <a:ext cx="985839" cy="98583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59" name="Picture Placeholder 18"/>
          <p:cNvSpPr/>
          <p:nvPr>
            <p:ph type="pic" sz="quarter" idx="16"/>
          </p:nvPr>
        </p:nvSpPr>
        <p:spPr>
          <a:xfrm>
            <a:off x="8405810" y="4857750"/>
            <a:ext cx="985839" cy="98583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60" name="Picture Placeholder 21"/>
          <p:cNvSpPr/>
          <p:nvPr>
            <p:ph type="pic" sz="quarter" idx="17"/>
          </p:nvPr>
        </p:nvSpPr>
        <p:spPr>
          <a:xfrm>
            <a:off x="9744071" y="4857751"/>
            <a:ext cx="985839" cy="98583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/>
          <p:nvPr>
            <p:ph type="pic" idx="13"/>
          </p:nvPr>
        </p:nvSpPr>
        <p:spPr>
          <a:xfrm>
            <a:off x="783769" y="0"/>
            <a:ext cx="6879775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icture Placeholder 8"/>
          <p:cNvSpPr/>
          <p:nvPr>
            <p:ph type="pic" idx="13"/>
          </p:nvPr>
        </p:nvSpPr>
        <p:spPr>
          <a:xfrm>
            <a:off x="5729287" y="-27781"/>
            <a:ext cx="6055000" cy="688578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icture Placeholder 5"/>
          <p:cNvSpPr/>
          <p:nvPr>
            <p:ph type="pic" sz="half" idx="13"/>
          </p:nvPr>
        </p:nvSpPr>
        <p:spPr>
          <a:xfrm>
            <a:off x="977345" y="815008"/>
            <a:ext cx="5667154" cy="308113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icture Placeholder 6"/>
          <p:cNvSpPr/>
          <p:nvPr>
            <p:ph type="pic" sz="half" idx="13"/>
          </p:nvPr>
        </p:nvSpPr>
        <p:spPr>
          <a:xfrm>
            <a:off x="5350747" y="1330786"/>
            <a:ext cx="4196427" cy="419642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icture Placeholder 5"/>
          <p:cNvSpPr/>
          <p:nvPr>
            <p:ph type="pic" sz="quarter" idx="13"/>
          </p:nvPr>
        </p:nvSpPr>
        <p:spPr>
          <a:xfrm>
            <a:off x="1610192" y="4705036"/>
            <a:ext cx="2893103" cy="148402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06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icture Placeholder 10"/>
          <p:cNvSpPr/>
          <p:nvPr>
            <p:ph type="pic" sz="quarter" idx="13"/>
          </p:nvPr>
        </p:nvSpPr>
        <p:spPr>
          <a:xfrm>
            <a:off x="2047307" y="4025679"/>
            <a:ext cx="1030382" cy="103038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01" name="Picture Placeholder 11"/>
          <p:cNvSpPr/>
          <p:nvPr>
            <p:ph type="pic" sz="quarter" idx="14"/>
          </p:nvPr>
        </p:nvSpPr>
        <p:spPr>
          <a:xfrm>
            <a:off x="5580810" y="4025679"/>
            <a:ext cx="1030381" cy="103038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02" name="Picture Placeholder 12"/>
          <p:cNvSpPr/>
          <p:nvPr>
            <p:ph type="pic" sz="quarter" idx="15"/>
          </p:nvPr>
        </p:nvSpPr>
        <p:spPr>
          <a:xfrm>
            <a:off x="9114311" y="4025679"/>
            <a:ext cx="1030381" cy="103038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icture Placeholder 8"/>
          <p:cNvSpPr/>
          <p:nvPr>
            <p:ph type="pic" sz="half" idx="13"/>
          </p:nvPr>
        </p:nvSpPr>
        <p:spPr>
          <a:xfrm>
            <a:off x="4029736" y="685800"/>
            <a:ext cx="3337042" cy="54864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icture Placeholder 7"/>
          <p:cNvSpPr/>
          <p:nvPr>
            <p:ph type="pic" sz="quarter" idx="13"/>
          </p:nvPr>
        </p:nvSpPr>
        <p:spPr>
          <a:xfrm>
            <a:off x="4098895" y="2138246"/>
            <a:ext cx="1844300" cy="184429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19" name="Picture Placeholder 10"/>
          <p:cNvSpPr/>
          <p:nvPr>
            <p:ph type="pic" sz="quarter" idx="14"/>
          </p:nvPr>
        </p:nvSpPr>
        <p:spPr>
          <a:xfrm>
            <a:off x="6599694" y="2138246"/>
            <a:ext cx="1844299" cy="184429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20" name="Picture Placeholder 13"/>
          <p:cNvSpPr/>
          <p:nvPr>
            <p:ph type="pic" sz="quarter" idx="15"/>
          </p:nvPr>
        </p:nvSpPr>
        <p:spPr>
          <a:xfrm>
            <a:off x="9138832" y="2138245"/>
            <a:ext cx="1844299" cy="184429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icture Placeholder 11"/>
          <p:cNvSpPr/>
          <p:nvPr>
            <p:ph type="pic" sz="quarter" idx="13"/>
          </p:nvPr>
        </p:nvSpPr>
        <p:spPr>
          <a:xfrm>
            <a:off x="664056" y="2008905"/>
            <a:ext cx="2495146" cy="201488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29" name="Picture Placeholder 14"/>
          <p:cNvSpPr/>
          <p:nvPr>
            <p:ph type="pic" sz="quarter" idx="14"/>
          </p:nvPr>
        </p:nvSpPr>
        <p:spPr>
          <a:xfrm>
            <a:off x="3274481" y="2008905"/>
            <a:ext cx="3032613" cy="244890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30" name="Picture Placeholder 17"/>
          <p:cNvSpPr/>
          <p:nvPr>
            <p:ph type="pic" sz="quarter" idx="15"/>
          </p:nvPr>
        </p:nvSpPr>
        <p:spPr>
          <a:xfrm>
            <a:off x="6422373" y="2008906"/>
            <a:ext cx="2495145" cy="201488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31" name="Picture Placeholder 20"/>
          <p:cNvSpPr/>
          <p:nvPr>
            <p:ph type="pic" sz="quarter" idx="16"/>
          </p:nvPr>
        </p:nvSpPr>
        <p:spPr>
          <a:xfrm>
            <a:off x="9032799" y="2008906"/>
            <a:ext cx="2495145" cy="201488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icture Placeholder 7"/>
          <p:cNvSpPr/>
          <p:nvPr>
            <p:ph type="pic" sz="quarter" idx="13"/>
          </p:nvPr>
        </p:nvSpPr>
        <p:spPr>
          <a:xfrm>
            <a:off x="1429379" y="1805296"/>
            <a:ext cx="2332759" cy="233276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40" name="Picture Placeholder 10"/>
          <p:cNvSpPr/>
          <p:nvPr>
            <p:ph type="pic" sz="quarter" idx="14"/>
          </p:nvPr>
        </p:nvSpPr>
        <p:spPr>
          <a:xfrm>
            <a:off x="4923997" y="1802698"/>
            <a:ext cx="2343150" cy="234574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41" name="Picture Placeholder 13"/>
          <p:cNvSpPr/>
          <p:nvPr>
            <p:ph type="pic" sz="quarter" idx="15"/>
          </p:nvPr>
        </p:nvSpPr>
        <p:spPr>
          <a:xfrm>
            <a:off x="8522906" y="1802699"/>
            <a:ext cx="2332760" cy="233276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icture Placeholder 8"/>
          <p:cNvSpPr/>
          <p:nvPr>
            <p:ph type="pic" sz="quarter" idx="13"/>
          </p:nvPr>
        </p:nvSpPr>
        <p:spPr>
          <a:xfrm>
            <a:off x="1152129" y="2185660"/>
            <a:ext cx="3012197" cy="180569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50" name="Picture Placeholder 11"/>
          <p:cNvSpPr/>
          <p:nvPr>
            <p:ph type="pic" sz="quarter" idx="14"/>
          </p:nvPr>
        </p:nvSpPr>
        <p:spPr>
          <a:xfrm>
            <a:off x="1147968" y="4094448"/>
            <a:ext cx="2247572" cy="180569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51" name="Picture Placeholder 14"/>
          <p:cNvSpPr/>
          <p:nvPr>
            <p:ph type="pic" sz="quarter" idx="15"/>
          </p:nvPr>
        </p:nvSpPr>
        <p:spPr>
          <a:xfrm>
            <a:off x="4278162" y="2185660"/>
            <a:ext cx="2247572" cy="180569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52" name="Picture Placeholder 17"/>
          <p:cNvSpPr/>
          <p:nvPr>
            <p:ph type="pic" sz="quarter" idx="16"/>
          </p:nvPr>
        </p:nvSpPr>
        <p:spPr>
          <a:xfrm>
            <a:off x="3513537" y="4094446"/>
            <a:ext cx="3012197" cy="180569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7"/>
          <p:cNvSpPr/>
          <p:nvPr>
            <p:ph type="pic" idx="13"/>
          </p:nvPr>
        </p:nvSpPr>
        <p:spPr>
          <a:xfrm>
            <a:off x="1016000" y="638628"/>
            <a:ext cx="9231087" cy="47752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icture Placeholder 6"/>
          <p:cNvSpPr/>
          <p:nvPr>
            <p:ph type="pic" sz="half" idx="13"/>
          </p:nvPr>
        </p:nvSpPr>
        <p:spPr>
          <a:xfrm>
            <a:off x="6767944" y="-2"/>
            <a:ext cx="5320148" cy="613063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03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icture Placeholder 5"/>
          <p:cNvSpPr/>
          <p:nvPr>
            <p:ph type="pic" idx="13"/>
          </p:nvPr>
        </p:nvSpPr>
        <p:spPr>
          <a:xfrm>
            <a:off x="6095998" y="0"/>
            <a:ext cx="6096001" cy="685799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icture Placeholder 5"/>
          <p:cNvSpPr/>
          <p:nvPr>
            <p:ph type="pic" idx="13"/>
          </p:nvPr>
        </p:nvSpPr>
        <p:spPr>
          <a:xfrm>
            <a:off x="-4692" y="-2458"/>
            <a:ext cx="12192001" cy="343497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icture Placeholder 4"/>
          <p:cNvSpPr/>
          <p:nvPr>
            <p:ph type="pic" idx="13"/>
          </p:nvPr>
        </p:nvSpPr>
        <p:spPr>
          <a:xfrm>
            <a:off x="4585649" y="-2"/>
            <a:ext cx="7606353" cy="6858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icture Placeholder 4"/>
          <p:cNvSpPr/>
          <p:nvPr>
            <p:ph type="pic" sz="half" idx="13"/>
          </p:nvPr>
        </p:nvSpPr>
        <p:spPr>
          <a:xfrm>
            <a:off x="2374711" y="0"/>
            <a:ext cx="4640239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icture Placeholder 10"/>
          <p:cNvSpPr/>
          <p:nvPr>
            <p:ph type="pic" sz="quarter" idx="13"/>
          </p:nvPr>
        </p:nvSpPr>
        <p:spPr>
          <a:xfrm>
            <a:off x="1537800" y="992776"/>
            <a:ext cx="2198178" cy="326571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01" name="Picture Placeholder 12"/>
          <p:cNvSpPr/>
          <p:nvPr>
            <p:ph type="pic" sz="quarter" idx="14"/>
          </p:nvPr>
        </p:nvSpPr>
        <p:spPr>
          <a:xfrm>
            <a:off x="1537800" y="4411431"/>
            <a:ext cx="2198178" cy="16328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02" name="Picture Placeholder 15"/>
          <p:cNvSpPr/>
          <p:nvPr>
            <p:ph type="pic" sz="quarter" idx="15"/>
          </p:nvPr>
        </p:nvSpPr>
        <p:spPr>
          <a:xfrm>
            <a:off x="3883823" y="992776"/>
            <a:ext cx="2198178" cy="16328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03" name="Picture Placeholder 18"/>
          <p:cNvSpPr/>
          <p:nvPr>
            <p:ph type="pic" sz="quarter" idx="16"/>
          </p:nvPr>
        </p:nvSpPr>
        <p:spPr>
          <a:xfrm>
            <a:off x="3883823" y="2778574"/>
            <a:ext cx="2198178" cy="326571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icture Placeholder 13"/>
          <p:cNvSpPr/>
          <p:nvPr>
            <p:ph type="pic" sz="quarter" idx="13"/>
          </p:nvPr>
        </p:nvSpPr>
        <p:spPr>
          <a:xfrm>
            <a:off x="1811005" y="2628139"/>
            <a:ext cx="1280161" cy="136989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12" name="Picture Placeholder 16"/>
          <p:cNvSpPr/>
          <p:nvPr>
            <p:ph type="pic" sz="quarter" idx="14"/>
          </p:nvPr>
        </p:nvSpPr>
        <p:spPr>
          <a:xfrm>
            <a:off x="3276039" y="2064574"/>
            <a:ext cx="1280161" cy="193345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13" name="Picture Placeholder 20"/>
          <p:cNvSpPr/>
          <p:nvPr>
            <p:ph type="pic" sz="quarter" idx="15"/>
          </p:nvPr>
        </p:nvSpPr>
        <p:spPr>
          <a:xfrm>
            <a:off x="4741071" y="1332410"/>
            <a:ext cx="1280161" cy="266562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14" name="Picture Placeholder 22"/>
          <p:cNvSpPr/>
          <p:nvPr>
            <p:ph type="pic" sz="quarter" idx="16"/>
          </p:nvPr>
        </p:nvSpPr>
        <p:spPr>
          <a:xfrm>
            <a:off x="6206104" y="2628140"/>
            <a:ext cx="1280161" cy="136989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15" name="Picture Placeholder 25"/>
          <p:cNvSpPr/>
          <p:nvPr>
            <p:ph type="pic" sz="quarter" idx="17"/>
          </p:nvPr>
        </p:nvSpPr>
        <p:spPr>
          <a:xfrm>
            <a:off x="7671137" y="2064574"/>
            <a:ext cx="1280162" cy="193345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16" name="Picture Placeholder 28"/>
          <p:cNvSpPr/>
          <p:nvPr>
            <p:ph type="pic" sz="quarter" idx="18"/>
          </p:nvPr>
        </p:nvSpPr>
        <p:spPr>
          <a:xfrm>
            <a:off x="9136171" y="2628139"/>
            <a:ext cx="1280161" cy="136989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icture Placeholder 7"/>
          <p:cNvSpPr/>
          <p:nvPr>
            <p:ph type="pic" sz="quarter" idx="13"/>
          </p:nvPr>
        </p:nvSpPr>
        <p:spPr>
          <a:xfrm>
            <a:off x="5384470" y="-2"/>
            <a:ext cx="1733628" cy="583809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25" name="Picture Placeholder 10"/>
          <p:cNvSpPr/>
          <p:nvPr>
            <p:ph type="pic" sz="quarter" idx="14"/>
          </p:nvPr>
        </p:nvSpPr>
        <p:spPr>
          <a:xfrm>
            <a:off x="7405740" y="1019907"/>
            <a:ext cx="1733628" cy="583809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26" name="Picture Placeholder 13"/>
          <p:cNvSpPr/>
          <p:nvPr>
            <p:ph type="pic" sz="quarter" idx="15"/>
          </p:nvPr>
        </p:nvSpPr>
        <p:spPr>
          <a:xfrm>
            <a:off x="9427009" y="-2"/>
            <a:ext cx="1733628" cy="583809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icture Placeholder 12"/>
          <p:cNvSpPr/>
          <p:nvPr>
            <p:ph type="pic" sz="quarter" idx="13"/>
          </p:nvPr>
        </p:nvSpPr>
        <p:spPr>
          <a:xfrm>
            <a:off x="8464729" y="0"/>
            <a:ext cx="2014479" cy="153652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35" name="Picture Placeholder 15"/>
          <p:cNvSpPr/>
          <p:nvPr>
            <p:ph type="pic" sz="quarter" idx="14"/>
          </p:nvPr>
        </p:nvSpPr>
        <p:spPr>
          <a:xfrm>
            <a:off x="8464731" y="1775276"/>
            <a:ext cx="2014479" cy="153652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36" name="Picture Placeholder 18"/>
          <p:cNvSpPr/>
          <p:nvPr>
            <p:ph type="pic" sz="quarter" idx="15"/>
          </p:nvPr>
        </p:nvSpPr>
        <p:spPr>
          <a:xfrm>
            <a:off x="8464729" y="3550553"/>
            <a:ext cx="2014479" cy="153652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37" name="Picture Placeholder 20"/>
          <p:cNvSpPr/>
          <p:nvPr>
            <p:ph type="pic" sz="quarter" idx="16"/>
          </p:nvPr>
        </p:nvSpPr>
        <p:spPr>
          <a:xfrm>
            <a:off x="8464729" y="5325831"/>
            <a:ext cx="2014479" cy="153652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icture Placeholder 8"/>
          <p:cNvSpPr/>
          <p:nvPr>
            <p:ph type="pic" sz="quarter" idx="13"/>
          </p:nvPr>
        </p:nvSpPr>
        <p:spPr>
          <a:xfrm>
            <a:off x="6600883" y="2308369"/>
            <a:ext cx="3664395" cy="297493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5"/>
          <p:cNvSpPr/>
          <p:nvPr>
            <p:ph type="pic" idx="13"/>
          </p:nvPr>
        </p:nvSpPr>
        <p:spPr>
          <a:xfrm>
            <a:off x="4343925" y="729760"/>
            <a:ext cx="7079313" cy="539847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1_Screen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icture Placeholder 9"/>
          <p:cNvSpPr/>
          <p:nvPr>
            <p:ph type="pic" sz="quarter" idx="13"/>
          </p:nvPr>
        </p:nvSpPr>
        <p:spPr>
          <a:xfrm>
            <a:off x="1362075" y="1471631"/>
            <a:ext cx="3491945" cy="349194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54" name="Picture Placeholder 12"/>
          <p:cNvSpPr/>
          <p:nvPr>
            <p:ph type="pic" sz="quarter" idx="14"/>
          </p:nvPr>
        </p:nvSpPr>
        <p:spPr>
          <a:xfrm>
            <a:off x="4350027" y="247648"/>
            <a:ext cx="3491946" cy="349194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55" name="Picture Placeholder 14"/>
          <p:cNvSpPr/>
          <p:nvPr>
            <p:ph type="pic" sz="quarter" idx="15"/>
          </p:nvPr>
        </p:nvSpPr>
        <p:spPr>
          <a:xfrm>
            <a:off x="7337980" y="1345632"/>
            <a:ext cx="3491945" cy="349194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icture Placeholder 6"/>
          <p:cNvSpPr/>
          <p:nvPr>
            <p:ph type="pic" sz="quarter" idx="13"/>
          </p:nvPr>
        </p:nvSpPr>
        <p:spPr>
          <a:xfrm>
            <a:off x="975485" y="1681203"/>
            <a:ext cx="3954866" cy="344198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icture Placeholder 6"/>
          <p:cNvSpPr/>
          <p:nvPr>
            <p:ph type="pic" sz="quarter" idx="13"/>
          </p:nvPr>
        </p:nvSpPr>
        <p:spPr>
          <a:xfrm>
            <a:off x="2014331" y="2298184"/>
            <a:ext cx="2300906" cy="237032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icture Placeholder 10"/>
          <p:cNvSpPr/>
          <p:nvPr>
            <p:ph type="pic" sz="quarter" idx="13"/>
          </p:nvPr>
        </p:nvSpPr>
        <p:spPr>
          <a:xfrm>
            <a:off x="207819" y="166253"/>
            <a:ext cx="3021135" cy="317712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80" name="Picture Placeholder 13"/>
          <p:cNvSpPr/>
          <p:nvPr>
            <p:ph type="pic" sz="quarter" idx="14"/>
          </p:nvPr>
        </p:nvSpPr>
        <p:spPr>
          <a:xfrm>
            <a:off x="3379666" y="166253"/>
            <a:ext cx="3021134" cy="317712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81" name="Picture Placeholder 16"/>
          <p:cNvSpPr/>
          <p:nvPr>
            <p:ph type="pic" sz="quarter" idx="15"/>
          </p:nvPr>
        </p:nvSpPr>
        <p:spPr>
          <a:xfrm>
            <a:off x="207819" y="3473057"/>
            <a:ext cx="3021135" cy="317712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82" name="Picture Placeholder 19"/>
          <p:cNvSpPr/>
          <p:nvPr>
            <p:ph type="pic" sz="quarter" idx="16"/>
          </p:nvPr>
        </p:nvSpPr>
        <p:spPr>
          <a:xfrm>
            <a:off x="3379666" y="3473057"/>
            <a:ext cx="3021134" cy="317712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icture Placeholder 10"/>
          <p:cNvSpPr/>
          <p:nvPr>
            <p:ph type="pic" sz="quarter" idx="13"/>
          </p:nvPr>
        </p:nvSpPr>
        <p:spPr>
          <a:xfrm>
            <a:off x="4200054" y="2443115"/>
            <a:ext cx="3454954" cy="168938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91" name="Picture Placeholder 13"/>
          <p:cNvSpPr/>
          <p:nvPr>
            <p:ph type="pic" sz="quarter" idx="14"/>
          </p:nvPr>
        </p:nvSpPr>
        <p:spPr>
          <a:xfrm>
            <a:off x="7655007" y="2440216"/>
            <a:ext cx="3454954" cy="168938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92" name="Picture Placeholder 16"/>
          <p:cNvSpPr/>
          <p:nvPr>
            <p:ph type="pic" sz="quarter" idx="15"/>
          </p:nvPr>
        </p:nvSpPr>
        <p:spPr>
          <a:xfrm>
            <a:off x="4200054" y="4133193"/>
            <a:ext cx="3454954" cy="168938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93" name="Picture Placeholder 19"/>
          <p:cNvSpPr/>
          <p:nvPr>
            <p:ph type="pic" sz="quarter" idx="16"/>
          </p:nvPr>
        </p:nvSpPr>
        <p:spPr>
          <a:xfrm>
            <a:off x="7655007" y="4130295"/>
            <a:ext cx="3454954" cy="168938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icture Placeholder 9"/>
          <p:cNvSpPr/>
          <p:nvPr>
            <p:ph type="pic" sz="half" idx="13"/>
          </p:nvPr>
        </p:nvSpPr>
        <p:spPr>
          <a:xfrm>
            <a:off x="0" y="-2"/>
            <a:ext cx="3574473" cy="714894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02" name="Picture Placeholder 12"/>
          <p:cNvSpPr/>
          <p:nvPr>
            <p:ph type="pic" sz="quarter" idx="14"/>
          </p:nvPr>
        </p:nvSpPr>
        <p:spPr>
          <a:xfrm>
            <a:off x="173180" y="-2"/>
            <a:ext cx="4845902" cy="242295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03" name="Picture Placeholder 15"/>
          <p:cNvSpPr/>
          <p:nvPr>
            <p:ph type="pic" sz="half" idx="15"/>
          </p:nvPr>
        </p:nvSpPr>
        <p:spPr>
          <a:xfrm>
            <a:off x="2702648" y="-1464218"/>
            <a:ext cx="5415104" cy="541510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04" name="Picture Placeholder 18"/>
          <p:cNvSpPr/>
          <p:nvPr>
            <p:ph type="pic" sz="half" idx="16"/>
          </p:nvPr>
        </p:nvSpPr>
        <p:spPr>
          <a:xfrm>
            <a:off x="445951" y="3636819"/>
            <a:ext cx="6442370" cy="322118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icture Placeholder 11"/>
          <p:cNvSpPr/>
          <p:nvPr>
            <p:ph type="pic" sz="quarter" idx="13"/>
          </p:nvPr>
        </p:nvSpPr>
        <p:spPr>
          <a:xfrm>
            <a:off x="5897700" y="0"/>
            <a:ext cx="2551545" cy="337215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13" name="Picture Placeholder 14"/>
          <p:cNvSpPr/>
          <p:nvPr>
            <p:ph type="pic" sz="quarter" idx="14"/>
          </p:nvPr>
        </p:nvSpPr>
        <p:spPr>
          <a:xfrm>
            <a:off x="5888842" y="3485843"/>
            <a:ext cx="2551545" cy="337215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14" name="Picture Placeholder 17"/>
          <p:cNvSpPr/>
          <p:nvPr>
            <p:ph type="pic" sz="half" idx="15"/>
          </p:nvPr>
        </p:nvSpPr>
        <p:spPr>
          <a:xfrm>
            <a:off x="8556348" y="0"/>
            <a:ext cx="2551545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icture Placeholder 12"/>
          <p:cNvSpPr/>
          <p:nvPr>
            <p:ph type="pic" sz="half" idx="13"/>
          </p:nvPr>
        </p:nvSpPr>
        <p:spPr>
          <a:xfrm>
            <a:off x="921326" y="688398"/>
            <a:ext cx="3449784" cy="548120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23" name="Picture Placeholder 15"/>
          <p:cNvSpPr/>
          <p:nvPr>
            <p:ph type="pic" sz="half" idx="14"/>
          </p:nvPr>
        </p:nvSpPr>
        <p:spPr>
          <a:xfrm>
            <a:off x="4371109" y="688397"/>
            <a:ext cx="3449783" cy="548120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24" name="Picture Placeholder 18"/>
          <p:cNvSpPr/>
          <p:nvPr>
            <p:ph type="pic" sz="half" idx="15"/>
          </p:nvPr>
        </p:nvSpPr>
        <p:spPr>
          <a:xfrm>
            <a:off x="7820889" y="688396"/>
            <a:ext cx="3449783" cy="548120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icture Placeholder 18"/>
          <p:cNvSpPr/>
          <p:nvPr>
            <p:ph type="pic" sz="quarter" idx="13"/>
          </p:nvPr>
        </p:nvSpPr>
        <p:spPr>
          <a:xfrm>
            <a:off x="-1" y="-2"/>
            <a:ext cx="2961051" cy="3429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33" name="Picture Placeholder 21"/>
          <p:cNvSpPr/>
          <p:nvPr>
            <p:ph type="pic" sz="quarter" idx="14"/>
          </p:nvPr>
        </p:nvSpPr>
        <p:spPr>
          <a:xfrm>
            <a:off x="2961048" y="0"/>
            <a:ext cx="2961051" cy="3429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34" name="Picture Placeholder 25"/>
          <p:cNvSpPr/>
          <p:nvPr>
            <p:ph type="pic" sz="quarter" idx="15"/>
          </p:nvPr>
        </p:nvSpPr>
        <p:spPr>
          <a:xfrm>
            <a:off x="-1" y="3428998"/>
            <a:ext cx="2961051" cy="3429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35" name="Picture Placeholder 28"/>
          <p:cNvSpPr/>
          <p:nvPr>
            <p:ph type="pic" sz="quarter" idx="16"/>
          </p:nvPr>
        </p:nvSpPr>
        <p:spPr>
          <a:xfrm>
            <a:off x="2961048" y="3429000"/>
            <a:ext cx="2961051" cy="3429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36" name="Picture Placeholder 31"/>
          <p:cNvSpPr/>
          <p:nvPr>
            <p:ph type="pic" sz="quarter" idx="17"/>
          </p:nvPr>
        </p:nvSpPr>
        <p:spPr>
          <a:xfrm>
            <a:off x="9230951" y="-2"/>
            <a:ext cx="2961050" cy="3429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37" name="Picture Placeholder 34"/>
          <p:cNvSpPr/>
          <p:nvPr>
            <p:ph type="pic" sz="quarter" idx="18"/>
          </p:nvPr>
        </p:nvSpPr>
        <p:spPr>
          <a:xfrm>
            <a:off x="9230951" y="3428998"/>
            <a:ext cx="2961050" cy="3429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icture Placeholder 11"/>
          <p:cNvSpPr/>
          <p:nvPr>
            <p:ph type="pic" sz="half" idx="13"/>
          </p:nvPr>
        </p:nvSpPr>
        <p:spPr>
          <a:xfrm>
            <a:off x="0" y="557783"/>
            <a:ext cx="4215661" cy="574243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46" name="Picture Placeholder 14"/>
          <p:cNvSpPr/>
          <p:nvPr>
            <p:ph type="pic" sz="quarter" idx="14"/>
          </p:nvPr>
        </p:nvSpPr>
        <p:spPr>
          <a:xfrm>
            <a:off x="4215660" y="557783"/>
            <a:ext cx="3988170" cy="207952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47" name="Picture Placeholder 17"/>
          <p:cNvSpPr/>
          <p:nvPr>
            <p:ph type="pic" sz="quarter" idx="15"/>
          </p:nvPr>
        </p:nvSpPr>
        <p:spPr>
          <a:xfrm>
            <a:off x="8203831" y="557783"/>
            <a:ext cx="3988169" cy="207952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48" name="Picture Placeholder 20"/>
          <p:cNvSpPr/>
          <p:nvPr>
            <p:ph type="pic" sz="quarter" idx="16"/>
          </p:nvPr>
        </p:nvSpPr>
        <p:spPr>
          <a:xfrm>
            <a:off x="4215660" y="4220695"/>
            <a:ext cx="3988170" cy="207952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49" name="Picture Placeholder 24"/>
          <p:cNvSpPr/>
          <p:nvPr>
            <p:ph type="pic" sz="quarter" idx="17"/>
          </p:nvPr>
        </p:nvSpPr>
        <p:spPr>
          <a:xfrm>
            <a:off x="8203831" y="4220695"/>
            <a:ext cx="3988169" cy="207952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7"/>
          <p:cNvSpPr/>
          <p:nvPr>
            <p:ph type="pic" sz="half" idx="13"/>
          </p:nvPr>
        </p:nvSpPr>
        <p:spPr>
          <a:xfrm>
            <a:off x="7601181" y="0"/>
            <a:ext cx="4590819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icture Placeholder 10"/>
          <p:cNvSpPr/>
          <p:nvPr>
            <p:ph type="pic" sz="half" idx="13"/>
          </p:nvPr>
        </p:nvSpPr>
        <p:spPr>
          <a:xfrm>
            <a:off x="4983705" y="706503"/>
            <a:ext cx="3209301" cy="544499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58" name="Picture Placeholder 13"/>
          <p:cNvSpPr/>
          <p:nvPr>
            <p:ph type="pic" sz="quarter" idx="14"/>
          </p:nvPr>
        </p:nvSpPr>
        <p:spPr>
          <a:xfrm>
            <a:off x="8193005" y="706502"/>
            <a:ext cx="3209301" cy="272249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59" name="Picture Placeholder 16"/>
          <p:cNvSpPr/>
          <p:nvPr>
            <p:ph type="pic" sz="quarter" idx="15"/>
          </p:nvPr>
        </p:nvSpPr>
        <p:spPr>
          <a:xfrm>
            <a:off x="8193005" y="3429000"/>
            <a:ext cx="3209301" cy="272249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icture Placeholder 12"/>
          <p:cNvSpPr/>
          <p:nvPr>
            <p:ph type="pic" sz="quarter" idx="13"/>
          </p:nvPr>
        </p:nvSpPr>
        <p:spPr>
          <a:xfrm>
            <a:off x="3969742" y="1726965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68" name="Picture Placeholder 15"/>
          <p:cNvSpPr/>
          <p:nvPr>
            <p:ph type="pic" sz="quarter" idx="14"/>
          </p:nvPr>
        </p:nvSpPr>
        <p:spPr>
          <a:xfrm>
            <a:off x="6213099" y="1726964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69" name="Picture Placeholder 18"/>
          <p:cNvSpPr/>
          <p:nvPr>
            <p:ph type="pic" sz="quarter" idx="15"/>
          </p:nvPr>
        </p:nvSpPr>
        <p:spPr>
          <a:xfrm>
            <a:off x="3969742" y="4109985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70" name="Picture Placeholder 21"/>
          <p:cNvSpPr/>
          <p:nvPr>
            <p:ph type="pic" sz="quarter" idx="16"/>
          </p:nvPr>
        </p:nvSpPr>
        <p:spPr>
          <a:xfrm>
            <a:off x="6213099" y="4109985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icture Placeholder 12"/>
          <p:cNvSpPr/>
          <p:nvPr>
            <p:ph type="pic" sz="quarter" idx="13"/>
          </p:nvPr>
        </p:nvSpPr>
        <p:spPr>
          <a:xfrm>
            <a:off x="3969742" y="1726965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79" name="Picture Placeholder 15"/>
          <p:cNvSpPr/>
          <p:nvPr>
            <p:ph type="pic" sz="quarter" idx="14"/>
          </p:nvPr>
        </p:nvSpPr>
        <p:spPr>
          <a:xfrm>
            <a:off x="6213099" y="1726964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80" name="Picture Placeholder 18"/>
          <p:cNvSpPr/>
          <p:nvPr>
            <p:ph type="pic" sz="quarter" idx="15"/>
          </p:nvPr>
        </p:nvSpPr>
        <p:spPr>
          <a:xfrm>
            <a:off x="3969742" y="4109985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81" name="Picture Placeholder 21"/>
          <p:cNvSpPr/>
          <p:nvPr>
            <p:ph type="pic" sz="quarter" idx="16"/>
          </p:nvPr>
        </p:nvSpPr>
        <p:spPr>
          <a:xfrm>
            <a:off x="6213099" y="4109985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icture Placeholder 12"/>
          <p:cNvSpPr/>
          <p:nvPr>
            <p:ph type="pic" sz="quarter" idx="13"/>
          </p:nvPr>
        </p:nvSpPr>
        <p:spPr>
          <a:xfrm>
            <a:off x="3969742" y="1726965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90" name="Picture Placeholder 15"/>
          <p:cNvSpPr/>
          <p:nvPr>
            <p:ph type="pic" sz="quarter" idx="14"/>
          </p:nvPr>
        </p:nvSpPr>
        <p:spPr>
          <a:xfrm>
            <a:off x="6213099" y="1726964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91" name="Picture Placeholder 18"/>
          <p:cNvSpPr/>
          <p:nvPr>
            <p:ph type="pic" sz="quarter" idx="15"/>
          </p:nvPr>
        </p:nvSpPr>
        <p:spPr>
          <a:xfrm>
            <a:off x="3969742" y="4109985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92" name="Picture Placeholder 21"/>
          <p:cNvSpPr/>
          <p:nvPr>
            <p:ph type="pic" sz="quarter" idx="16"/>
          </p:nvPr>
        </p:nvSpPr>
        <p:spPr>
          <a:xfrm>
            <a:off x="6213099" y="4109985"/>
            <a:ext cx="2009159" cy="20091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icture Placeholder 7"/>
          <p:cNvSpPr/>
          <p:nvPr>
            <p:ph type="pic" sz="quarter" idx="13"/>
          </p:nvPr>
        </p:nvSpPr>
        <p:spPr>
          <a:xfrm>
            <a:off x="6650832" y="3481161"/>
            <a:ext cx="4557713" cy="273413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01" name="Picture Placeholder 12"/>
          <p:cNvSpPr/>
          <p:nvPr>
            <p:ph type="pic" sz="quarter" idx="14"/>
          </p:nvPr>
        </p:nvSpPr>
        <p:spPr>
          <a:xfrm>
            <a:off x="983456" y="642711"/>
            <a:ext cx="4557714" cy="273413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icture Placeholder 8"/>
          <p:cNvSpPr/>
          <p:nvPr>
            <p:ph type="pic" sz="quarter" idx="13"/>
          </p:nvPr>
        </p:nvSpPr>
        <p:spPr>
          <a:xfrm>
            <a:off x="5377769" y="2784561"/>
            <a:ext cx="1382795" cy="243496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icture Placeholder 6"/>
          <p:cNvSpPr/>
          <p:nvPr>
            <p:ph type="pic" sz="half" idx="13"/>
          </p:nvPr>
        </p:nvSpPr>
        <p:spPr>
          <a:xfrm>
            <a:off x="-1" y="-2"/>
            <a:ext cx="4234070" cy="6858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icture Placeholder 39"/>
          <p:cNvSpPr/>
          <p:nvPr>
            <p:ph type="pic" sz="quarter" idx="13"/>
          </p:nvPr>
        </p:nvSpPr>
        <p:spPr>
          <a:xfrm>
            <a:off x="3465004" y="1983693"/>
            <a:ext cx="5215855" cy="238145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icture Placeholder 20"/>
          <p:cNvSpPr/>
          <p:nvPr>
            <p:ph type="pic" sz="quarter" idx="13"/>
          </p:nvPr>
        </p:nvSpPr>
        <p:spPr>
          <a:xfrm>
            <a:off x="3893586" y="1046556"/>
            <a:ext cx="4404829" cy="301601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icture Placeholder 7"/>
          <p:cNvSpPr/>
          <p:nvPr>
            <p:ph type="pic" sz="half" idx="13"/>
          </p:nvPr>
        </p:nvSpPr>
        <p:spPr>
          <a:xfrm>
            <a:off x="1928511" y="426491"/>
            <a:ext cx="4899547" cy="595042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icture Placeholder 7"/>
          <p:cNvSpPr/>
          <p:nvPr>
            <p:ph type="pic" idx="13"/>
          </p:nvPr>
        </p:nvSpPr>
        <p:spPr>
          <a:xfrm>
            <a:off x="818866" y="0"/>
            <a:ext cx="11373134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"/>
          <p:cNvSpPr/>
          <p:nvPr>
            <p:ph type="pic" sz="half" idx="13"/>
          </p:nvPr>
        </p:nvSpPr>
        <p:spPr>
          <a:xfrm>
            <a:off x="5329646" y="466767"/>
            <a:ext cx="6143898" cy="299139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66.xml"/><Relationship Id="rId68" Type="http://schemas.openxmlformats.org/officeDocument/2006/relationships/slideLayout" Target="../slideLayouts/slideLayout67.xml"/><Relationship Id="rId69" Type="http://schemas.openxmlformats.org/officeDocument/2006/relationships/slideLayout" Target="../slideLayouts/slideLayout68.xml"/><Relationship Id="rId70" Type="http://schemas.openxmlformats.org/officeDocument/2006/relationships/slideLayout" Target="../slideLayouts/slideLayout6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1.g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8.png"/><Relationship Id="rId3" Type="http://schemas.openxmlformats.org/officeDocument/2006/relationships/image" Target="../media/image3.gif"/><Relationship Id="rId4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8.png"/><Relationship Id="rId3" Type="http://schemas.openxmlformats.org/officeDocument/2006/relationships/image" Target="../media/image3.gif"/><Relationship Id="rId4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8.png"/><Relationship Id="rId3" Type="http://schemas.openxmlformats.org/officeDocument/2006/relationships/image" Target="../media/image3.gif"/><Relationship Id="rId4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.tif"/><Relationship Id="rId3" Type="http://schemas.openxmlformats.org/officeDocument/2006/relationships/image" Target="../media/image1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.tif"/><Relationship Id="rId3" Type="http://schemas.openxmlformats.org/officeDocument/2006/relationships/image" Target="../media/image1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.tif"/><Relationship Id="rId3" Type="http://schemas.openxmlformats.org/officeDocument/2006/relationships/image" Target="../media/image2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extBox 6"/>
          <p:cNvSpPr txBox="1"/>
          <p:nvPr/>
        </p:nvSpPr>
        <p:spPr>
          <a:xfrm>
            <a:off x="3901287" y="1230384"/>
            <a:ext cx="4376726" cy="65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440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BlockChain 3.0</a:t>
            </a:r>
          </a:p>
        </p:txBody>
      </p:sp>
      <p:sp>
        <p:nvSpPr>
          <p:cNvPr id="651" name="TextBox 7"/>
          <p:cNvSpPr txBox="1"/>
          <p:nvPr/>
        </p:nvSpPr>
        <p:spPr>
          <a:xfrm>
            <a:off x="4658893" y="1830835"/>
            <a:ext cx="2943810" cy="32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Iniciativa EOS Costa Rica</a:t>
            </a:r>
          </a:p>
        </p:txBody>
      </p:sp>
      <p:pic>
        <p:nvPicPr>
          <p:cNvPr id="6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6756" y="2557324"/>
            <a:ext cx="5745735" cy="1844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18221" y="6245693"/>
            <a:ext cx="1369793" cy="404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99357" y="6168144"/>
            <a:ext cx="1751344" cy="4043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videoplayback.mp4" descr="videoplayback.mp4"/>
          <p:cNvPicPr>
            <a:picLocks noChangeAspect="0"/>
          </p:cNvPicPr>
          <p:nvPr>
            <p:ph type="pic" idx="13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58023" y="-32639"/>
            <a:ext cx="12308047" cy="6923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056671" fill="hold"/>
                                        <p:tgtEl>
                                          <p:spTgt spid="7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3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Rectangle 9"/>
          <p:cNvSpPr txBox="1"/>
          <p:nvPr/>
        </p:nvSpPr>
        <p:spPr>
          <a:xfrm>
            <a:off x="1941140" y="3486054"/>
            <a:ext cx="3681696" cy="74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solidFill>
                  <a:srgbClr val="535353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Existen varias diferentes plataformas que quieren permitir la creacion de DAPPS pero con uso generales.</a:t>
            </a:r>
          </a:p>
        </p:txBody>
      </p:sp>
      <p:sp>
        <p:nvSpPr>
          <p:cNvPr id="736" name="Rectangle 10"/>
          <p:cNvSpPr txBox="1"/>
          <p:nvPr/>
        </p:nvSpPr>
        <p:spPr>
          <a:xfrm>
            <a:off x="464263" y="3740054"/>
            <a:ext cx="122094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z="2000">
                <a:solidFill>
                  <a:srgbClr val="535353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DAPPS</a:t>
            </a:r>
          </a:p>
        </p:txBody>
      </p:sp>
      <p:sp>
        <p:nvSpPr>
          <p:cNvPr id="737" name="TextBox 9"/>
          <p:cNvSpPr txBox="1"/>
          <p:nvPr/>
        </p:nvSpPr>
        <p:spPr>
          <a:xfrm>
            <a:off x="334777" y="6427760"/>
            <a:ext cx="965328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000">
                <a:solidFill>
                  <a:srgbClr val="A6A6A6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eoscostarica.io</a:t>
            </a:r>
          </a:p>
        </p:txBody>
      </p:sp>
      <p:sp>
        <p:nvSpPr>
          <p:cNvPr id="738" name="TextBox 15"/>
          <p:cNvSpPr txBox="1"/>
          <p:nvPr/>
        </p:nvSpPr>
        <p:spPr>
          <a:xfrm>
            <a:off x="898791" y="833980"/>
            <a:ext cx="3503627" cy="1457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pc="300" sz="32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Porqué necesitamos EOS?</a:t>
            </a:r>
          </a:p>
        </p:txBody>
      </p:sp>
      <p:sp>
        <p:nvSpPr>
          <p:cNvPr id="739" name="Half Frame 17"/>
          <p:cNvSpPr/>
          <p:nvPr/>
        </p:nvSpPr>
        <p:spPr>
          <a:xfrm flipH="1" rot="5400000">
            <a:off x="2130913" y="2043892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40" name="Rectangle 9"/>
          <p:cNvSpPr txBox="1"/>
          <p:nvPr/>
        </p:nvSpPr>
        <p:spPr>
          <a:xfrm>
            <a:off x="1941140" y="4979264"/>
            <a:ext cx="3681696" cy="74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solidFill>
                  <a:srgbClr val="535353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El fundador tuvo la experiencia de dos blockchains con usos específico - Bitshares y Steem.</a:t>
            </a:r>
          </a:p>
        </p:txBody>
      </p:sp>
      <p:sp>
        <p:nvSpPr>
          <p:cNvPr id="741" name="Rectangle 10"/>
          <p:cNvSpPr txBox="1"/>
          <p:nvPr/>
        </p:nvSpPr>
        <p:spPr>
          <a:xfrm>
            <a:off x="464263" y="5098485"/>
            <a:ext cx="122094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z="2000">
                <a:solidFill>
                  <a:srgbClr val="535353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Diverso</a:t>
            </a:r>
          </a:p>
        </p:txBody>
      </p:sp>
      <p:sp>
        <p:nvSpPr>
          <p:cNvPr id="742" name="Rectangle 9"/>
          <p:cNvSpPr txBox="1"/>
          <p:nvPr/>
        </p:nvSpPr>
        <p:spPr>
          <a:xfrm>
            <a:off x="7825473" y="3511454"/>
            <a:ext cx="3681696" cy="74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solidFill>
                  <a:srgbClr val="535353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Una plataforma con una meta clara: Si sabes crear tu propio website, deberías poder crear tu propia aplicación descentralizada.</a:t>
            </a:r>
          </a:p>
        </p:txBody>
      </p:sp>
      <p:sp>
        <p:nvSpPr>
          <p:cNvPr id="743" name="Rectangle 10"/>
          <p:cNvSpPr txBox="1"/>
          <p:nvPr/>
        </p:nvSpPr>
        <p:spPr>
          <a:xfrm>
            <a:off x="6348596" y="3740054"/>
            <a:ext cx="122094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z="2000">
                <a:solidFill>
                  <a:srgbClr val="535353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Único</a:t>
            </a:r>
          </a:p>
        </p:txBody>
      </p:sp>
      <p:sp>
        <p:nvSpPr>
          <p:cNvPr id="744" name="Rectangle 9"/>
          <p:cNvSpPr txBox="1"/>
          <p:nvPr/>
        </p:nvSpPr>
        <p:spPr>
          <a:xfrm>
            <a:off x="7825473" y="4979264"/>
            <a:ext cx="3681696" cy="490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solidFill>
                  <a:srgbClr val="535353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EOS te permite crear en idiomas de programación conocidas como C++ </a:t>
            </a:r>
          </a:p>
        </p:txBody>
      </p:sp>
      <p:sp>
        <p:nvSpPr>
          <p:cNvPr id="745" name="Rectangle 10"/>
          <p:cNvSpPr txBox="1"/>
          <p:nvPr/>
        </p:nvSpPr>
        <p:spPr>
          <a:xfrm>
            <a:off x="6348596" y="5098485"/>
            <a:ext cx="122094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z="2000">
                <a:solidFill>
                  <a:srgbClr val="535353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Distinto</a:t>
            </a:r>
          </a:p>
        </p:txBody>
      </p:sp>
      <p:pic>
        <p:nvPicPr>
          <p:cNvPr id="7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5843" y="751293"/>
            <a:ext cx="2455999" cy="1784471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Straight Connector 8"/>
          <p:cNvSpPr/>
          <p:nvPr/>
        </p:nvSpPr>
        <p:spPr>
          <a:xfrm flipH="1">
            <a:off x="408086" y="1304631"/>
            <a:ext cx="3" cy="1246215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TextBox 15"/>
          <p:cNvSpPr txBox="1"/>
          <p:nvPr/>
        </p:nvSpPr>
        <p:spPr>
          <a:xfrm>
            <a:off x="4928925" y="2455347"/>
            <a:ext cx="3503627" cy="194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pc="300" sz="3200">
                <a:latin typeface="Gotham"/>
                <a:ea typeface="Gotham"/>
                <a:cs typeface="Gotham"/>
                <a:sym typeface="Gotham"/>
              </a:defRPr>
            </a:pPr>
            <a:r>
              <a:t>Que son Block Producers </a:t>
            </a:r>
            <a:br/>
            <a:r>
              <a:t>en EOS?</a:t>
            </a:r>
          </a:p>
        </p:txBody>
      </p:sp>
      <p:sp>
        <p:nvSpPr>
          <p:cNvPr id="750" name="Half Frame 17"/>
          <p:cNvSpPr/>
          <p:nvPr/>
        </p:nvSpPr>
        <p:spPr>
          <a:xfrm flipH="1" rot="5400000">
            <a:off x="6821446" y="4097059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51" name="Straight Connector 8"/>
          <p:cNvSpPr/>
          <p:nvPr/>
        </p:nvSpPr>
        <p:spPr>
          <a:xfrm flipH="1">
            <a:off x="4438220" y="2934465"/>
            <a:ext cx="2" cy="1246215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advicetodevs.mp4" descr="advicetodevs.mp4"/>
          <p:cNvPicPr>
            <a:picLocks noChangeAspect="0"/>
          </p:cNvPicPr>
          <p:nvPr>
            <p:ph type="pic" idx="13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7016" y="-25785"/>
            <a:ext cx="12226032" cy="6877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61668" fill="hold"/>
                                        <p:tgtEl>
                                          <p:spTgt spid="7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5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Picture Placeholder 1" descr="Picture Placeholder 1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134" t="0" r="313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56" name="Rectangle 5"/>
          <p:cNvSpPr/>
          <p:nvPr/>
        </p:nvSpPr>
        <p:spPr>
          <a:xfrm>
            <a:off x="3286835" y="0"/>
            <a:ext cx="8905165" cy="6858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7" name="Rectangle 6"/>
          <p:cNvSpPr txBox="1"/>
          <p:nvPr/>
        </p:nvSpPr>
        <p:spPr>
          <a:xfrm>
            <a:off x="4049407" y="1410987"/>
            <a:ext cx="3261812" cy="69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1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21 candidatos elejidos por los “token holders” que validan las transacciones en el blockchain.</a:t>
            </a:r>
          </a:p>
        </p:txBody>
      </p:sp>
      <p:sp>
        <p:nvSpPr>
          <p:cNvPr id="758" name="Rectangle 8"/>
          <p:cNvSpPr txBox="1"/>
          <p:nvPr/>
        </p:nvSpPr>
        <p:spPr>
          <a:xfrm>
            <a:off x="4076701" y="967735"/>
            <a:ext cx="105315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5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01 -</a:t>
            </a:r>
          </a:p>
        </p:txBody>
      </p:sp>
      <p:sp>
        <p:nvSpPr>
          <p:cNvPr id="759" name="Rectangle 15"/>
          <p:cNvSpPr txBox="1"/>
          <p:nvPr/>
        </p:nvSpPr>
        <p:spPr>
          <a:xfrm>
            <a:off x="8167616" y="1410987"/>
            <a:ext cx="3261813" cy="462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1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Los BPs son los primeros en validar las transacciones pero no los únicos.</a:t>
            </a:r>
          </a:p>
        </p:txBody>
      </p:sp>
      <p:sp>
        <p:nvSpPr>
          <p:cNvPr id="760" name="Rectangle 17"/>
          <p:cNvSpPr txBox="1"/>
          <p:nvPr/>
        </p:nvSpPr>
        <p:spPr>
          <a:xfrm>
            <a:off x="8194912" y="967735"/>
            <a:ext cx="105315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5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04 -</a:t>
            </a:r>
          </a:p>
        </p:txBody>
      </p:sp>
      <p:sp>
        <p:nvSpPr>
          <p:cNvPr id="761" name="Rectangle 19"/>
          <p:cNvSpPr txBox="1"/>
          <p:nvPr/>
        </p:nvSpPr>
        <p:spPr>
          <a:xfrm>
            <a:off x="4049407" y="3303261"/>
            <a:ext cx="3261812" cy="46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1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Los BPs son los testigos de que o que no paso en cada momento en el blockchain.</a:t>
            </a:r>
          </a:p>
        </p:txBody>
      </p:sp>
      <p:sp>
        <p:nvSpPr>
          <p:cNvPr id="762" name="Rectangle 21"/>
          <p:cNvSpPr txBox="1"/>
          <p:nvPr/>
        </p:nvSpPr>
        <p:spPr>
          <a:xfrm>
            <a:off x="4076701" y="2885409"/>
            <a:ext cx="105315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5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02 -</a:t>
            </a:r>
          </a:p>
        </p:txBody>
      </p:sp>
      <p:sp>
        <p:nvSpPr>
          <p:cNvPr id="763" name="Rectangle 23"/>
          <p:cNvSpPr txBox="1"/>
          <p:nvPr/>
        </p:nvSpPr>
        <p:spPr>
          <a:xfrm>
            <a:off x="8167616" y="3303261"/>
            <a:ext cx="3640763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1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Los BPs juntos crean el sistema nervioso del blockchain sin necesariamente estar centralizados sin embargo los BPs pueden cambiar con cada elección.</a:t>
            </a:r>
          </a:p>
        </p:txBody>
      </p:sp>
      <p:sp>
        <p:nvSpPr>
          <p:cNvPr id="764" name="Rectangle 25"/>
          <p:cNvSpPr txBox="1"/>
          <p:nvPr/>
        </p:nvSpPr>
        <p:spPr>
          <a:xfrm>
            <a:off x="8194912" y="2885409"/>
            <a:ext cx="105315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5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05 -</a:t>
            </a:r>
          </a:p>
        </p:txBody>
      </p:sp>
      <p:sp>
        <p:nvSpPr>
          <p:cNvPr id="765" name="Rectangle 27"/>
          <p:cNvSpPr txBox="1"/>
          <p:nvPr/>
        </p:nvSpPr>
        <p:spPr>
          <a:xfrm>
            <a:off x="4049405" y="5195534"/>
            <a:ext cx="3261813" cy="695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1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Son los custodios de la red y los primeros en hacer transacciones en la red en una forma segura.</a:t>
            </a:r>
          </a:p>
        </p:txBody>
      </p:sp>
      <p:sp>
        <p:nvSpPr>
          <p:cNvPr id="766" name="Rectangle 29"/>
          <p:cNvSpPr txBox="1"/>
          <p:nvPr/>
        </p:nvSpPr>
        <p:spPr>
          <a:xfrm>
            <a:off x="4076701" y="4777683"/>
            <a:ext cx="105315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5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03 -</a:t>
            </a:r>
          </a:p>
        </p:txBody>
      </p:sp>
      <p:sp>
        <p:nvSpPr>
          <p:cNvPr id="767" name="Rectangle 31"/>
          <p:cNvSpPr txBox="1"/>
          <p:nvPr/>
        </p:nvSpPr>
        <p:spPr>
          <a:xfrm>
            <a:off x="8167616" y="5195534"/>
            <a:ext cx="3261812" cy="695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1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La comunidad puede elegir el criterio necesario para cada BP y asegurar que actúen en su beneficio.</a:t>
            </a:r>
          </a:p>
        </p:txBody>
      </p:sp>
      <p:sp>
        <p:nvSpPr>
          <p:cNvPr id="768" name="Rectangle 33"/>
          <p:cNvSpPr txBox="1"/>
          <p:nvPr/>
        </p:nvSpPr>
        <p:spPr>
          <a:xfrm>
            <a:off x="8194910" y="4777683"/>
            <a:ext cx="105315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500">
                <a:solidFill>
                  <a:srgbClr val="595959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06 -</a:t>
            </a:r>
          </a:p>
        </p:txBody>
      </p:sp>
      <p:sp>
        <p:nvSpPr>
          <p:cNvPr id="769" name="TextBox 42"/>
          <p:cNvSpPr txBox="1"/>
          <p:nvPr/>
        </p:nvSpPr>
        <p:spPr>
          <a:xfrm rot="16200000">
            <a:off x="-1183154" y="1672464"/>
            <a:ext cx="3248254" cy="492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3700"/>
              </a:lnSpc>
              <a:defRPr sz="1466">
                <a:latin typeface="Gotham Extra Light"/>
                <a:ea typeface="Gotham Extra Light"/>
                <a:cs typeface="Gotham Extra Light"/>
                <a:sym typeface="Gotham Extra Light"/>
              </a:defRPr>
            </a:lvl1pPr>
          </a:lstStyle>
          <a:p>
            <a:pPr/>
            <a:r>
              <a:t>Que son Block Producers en EOS?</a:t>
            </a:r>
            <a:endParaRPr sz="1200"/>
          </a:p>
        </p:txBody>
      </p:sp>
      <p:sp>
        <p:nvSpPr>
          <p:cNvPr id="770" name="Straight Connector 30"/>
          <p:cNvSpPr/>
          <p:nvPr/>
        </p:nvSpPr>
        <p:spPr>
          <a:xfrm flipH="1">
            <a:off x="408086" y="3863293"/>
            <a:ext cx="3" cy="1246215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71" name="TextBox 34"/>
          <p:cNvSpPr txBox="1"/>
          <p:nvPr/>
        </p:nvSpPr>
        <p:spPr>
          <a:xfrm>
            <a:off x="10968910" y="6393893"/>
            <a:ext cx="965328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000">
                <a:solidFill>
                  <a:srgbClr val="595959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eoscostarica.io</a:t>
            </a:r>
          </a:p>
        </p:txBody>
      </p:sp>
      <p:pic>
        <p:nvPicPr>
          <p:cNvPr id="772" name="eos_spinning_logo-white.gif" descr="eos_spinning_logo-whit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800" y="1804873"/>
            <a:ext cx="3248254" cy="3248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TextBox 15"/>
          <p:cNvSpPr txBox="1"/>
          <p:nvPr/>
        </p:nvSpPr>
        <p:spPr>
          <a:xfrm>
            <a:off x="4713025" y="2976047"/>
            <a:ext cx="3503627" cy="975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pc="300" sz="32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Que es EOS Costa Rica?</a:t>
            </a:r>
          </a:p>
        </p:txBody>
      </p:sp>
      <p:sp>
        <p:nvSpPr>
          <p:cNvPr id="775" name="Half Frame 17"/>
          <p:cNvSpPr/>
          <p:nvPr/>
        </p:nvSpPr>
        <p:spPr>
          <a:xfrm flipH="1" rot="5400000">
            <a:off x="7570746" y="3814424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76" name="Straight Connector 8"/>
          <p:cNvSpPr/>
          <p:nvPr/>
        </p:nvSpPr>
        <p:spPr>
          <a:xfrm flipH="1">
            <a:off x="4222320" y="3348620"/>
            <a:ext cx="2" cy="1246214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14:warp dir="in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icture Placeholder 3" descr="Picture Placeholder 3"/>
          <p:cNvPicPr>
            <a:picLocks noChangeAspect="1"/>
          </p:cNvPicPr>
          <p:nvPr>
            <p:ph type="pic" idx="15"/>
          </p:nvPr>
        </p:nvPicPr>
        <p:blipFill>
          <a:blip r:embed="rId2">
            <a:extLst/>
          </a:blip>
          <a:srcRect l="32213" t="0" r="32213" b="0"/>
          <a:stretch>
            <a:fillRect/>
          </a:stretch>
        </p:blipFill>
        <p:spPr>
          <a:xfrm>
            <a:off x="7820889" y="688396"/>
            <a:ext cx="3449783" cy="5481206"/>
          </a:xfrm>
          <a:prstGeom prst="rect">
            <a:avLst/>
          </a:prstGeom>
        </p:spPr>
      </p:pic>
      <p:sp>
        <p:nvSpPr>
          <p:cNvPr id="779" name="Straight Connector 30"/>
          <p:cNvSpPr/>
          <p:nvPr/>
        </p:nvSpPr>
        <p:spPr>
          <a:xfrm flipH="1">
            <a:off x="408086" y="1223486"/>
            <a:ext cx="3" cy="1246215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80" name="TextBox 15"/>
          <p:cNvSpPr txBox="1"/>
          <p:nvPr/>
        </p:nvSpPr>
        <p:spPr>
          <a:xfrm>
            <a:off x="886091" y="723913"/>
            <a:ext cx="3503627" cy="975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pc="300" sz="32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Que es EOS Costa Rica?</a:t>
            </a:r>
          </a:p>
        </p:txBody>
      </p:sp>
      <p:sp>
        <p:nvSpPr>
          <p:cNvPr id="781" name="Half Frame 17"/>
          <p:cNvSpPr/>
          <p:nvPr/>
        </p:nvSpPr>
        <p:spPr>
          <a:xfrm flipH="1" rot="5400000">
            <a:off x="3743812" y="1562291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782" name="eos_spinning_logo-white2222.gif" descr="eos_spinning_logo-white2222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0094" y="976858"/>
            <a:ext cx="3288977" cy="2936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24081" y="4198131"/>
            <a:ext cx="2381003" cy="1425461"/>
          </a:xfrm>
          <a:prstGeom prst="rect">
            <a:avLst/>
          </a:prstGeom>
          <a:ln w="12700">
            <a:miter lim="400000"/>
          </a:ln>
        </p:spPr>
      </p:pic>
      <p:sp>
        <p:nvSpPr>
          <p:cNvPr id="784" name="Rectangle 16"/>
          <p:cNvSpPr txBox="1"/>
          <p:nvPr/>
        </p:nvSpPr>
        <p:spPr>
          <a:xfrm>
            <a:off x="886091" y="2570136"/>
            <a:ext cx="5943019" cy="57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4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EOS Costa Rica es una iniciativa para tener un Block Producer en Costa Rica</a:t>
            </a:r>
          </a:p>
        </p:txBody>
      </p:sp>
      <p:sp>
        <p:nvSpPr>
          <p:cNvPr id="785" name="Rectangle 16"/>
          <p:cNvSpPr txBox="1"/>
          <p:nvPr/>
        </p:nvSpPr>
        <p:spPr>
          <a:xfrm>
            <a:off x="886091" y="3586582"/>
            <a:ext cx="5943019" cy="57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4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Ofrecemos nuestro trabajo, conocimiento y los recursos de Costa Rica para el mundo de EOS</a:t>
            </a:r>
          </a:p>
        </p:txBody>
      </p:sp>
      <p:sp>
        <p:nvSpPr>
          <p:cNvPr id="786" name="Rectangle 16"/>
          <p:cNvSpPr txBox="1"/>
          <p:nvPr/>
        </p:nvSpPr>
        <p:spPr>
          <a:xfrm>
            <a:off x="886091" y="4756062"/>
            <a:ext cx="5943019" cy="271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4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Tenemos una fuerte diversidad geográfica y política</a:t>
            </a:r>
          </a:p>
        </p:txBody>
      </p:sp>
      <p:sp>
        <p:nvSpPr>
          <p:cNvPr id="787" name="Rectangle 16"/>
          <p:cNvSpPr txBox="1"/>
          <p:nvPr/>
        </p:nvSpPr>
        <p:spPr>
          <a:xfrm>
            <a:off x="886091" y="5619473"/>
            <a:ext cx="5943019" cy="57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4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Queremos aprovechar el talento y los recursos sostenibles en Costa Rica para cumplir esta meta</a:t>
            </a:r>
          </a:p>
        </p:txBody>
      </p:sp>
      <p:sp>
        <p:nvSpPr>
          <p:cNvPr id="788" name="Circle"/>
          <p:cNvSpPr/>
          <p:nvPr/>
        </p:nvSpPr>
        <p:spPr>
          <a:xfrm>
            <a:off x="635000" y="26203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9" name="Circle"/>
          <p:cNvSpPr/>
          <p:nvPr/>
        </p:nvSpPr>
        <p:spPr>
          <a:xfrm>
            <a:off x="635000" y="36363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0" name="Circle"/>
          <p:cNvSpPr/>
          <p:nvPr/>
        </p:nvSpPr>
        <p:spPr>
          <a:xfrm>
            <a:off x="635000" y="4819879"/>
            <a:ext cx="144147" cy="144147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1" name="Circle"/>
          <p:cNvSpPr/>
          <p:nvPr/>
        </p:nvSpPr>
        <p:spPr>
          <a:xfrm>
            <a:off x="635000" y="5666545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warp dir="in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Picture Placeholder 3" descr="Picture Placeholder 3"/>
          <p:cNvPicPr>
            <a:picLocks noChangeAspect="1"/>
          </p:cNvPicPr>
          <p:nvPr>
            <p:ph type="pic" idx="15"/>
          </p:nvPr>
        </p:nvPicPr>
        <p:blipFill>
          <a:blip r:embed="rId2">
            <a:extLst/>
          </a:blip>
          <a:srcRect l="32213" t="0" r="32213" b="0"/>
          <a:stretch>
            <a:fillRect/>
          </a:stretch>
        </p:blipFill>
        <p:spPr>
          <a:xfrm>
            <a:off x="4071016" y="-2290607"/>
            <a:ext cx="7199656" cy="11439211"/>
          </a:xfrm>
          <a:prstGeom prst="rect">
            <a:avLst/>
          </a:prstGeom>
        </p:spPr>
      </p:pic>
      <p:sp>
        <p:nvSpPr>
          <p:cNvPr id="794" name="Straight Connector 30"/>
          <p:cNvSpPr/>
          <p:nvPr/>
        </p:nvSpPr>
        <p:spPr>
          <a:xfrm flipH="1">
            <a:off x="408086" y="-1655180"/>
            <a:ext cx="3" cy="1246215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95" name="TextBox 15"/>
          <p:cNvSpPr txBox="1"/>
          <p:nvPr/>
        </p:nvSpPr>
        <p:spPr>
          <a:xfrm>
            <a:off x="665958" y="-1111015"/>
            <a:ext cx="3503627" cy="975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pc="300" sz="32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Que es EOS Costa Rica?</a:t>
            </a:r>
          </a:p>
        </p:txBody>
      </p:sp>
      <p:sp>
        <p:nvSpPr>
          <p:cNvPr id="796" name="Half Frame 17"/>
          <p:cNvSpPr/>
          <p:nvPr/>
        </p:nvSpPr>
        <p:spPr>
          <a:xfrm flipH="1" rot="5400000">
            <a:off x="10821946" y="6993655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797" name="eos_spinning_logo-white2222.gif" descr="eos_spinning_logo-white2222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26382" y="976858"/>
            <a:ext cx="3288977" cy="2936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80369" y="4198131"/>
            <a:ext cx="2381004" cy="1425461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Rectangle 16"/>
          <p:cNvSpPr txBox="1"/>
          <p:nvPr/>
        </p:nvSpPr>
        <p:spPr>
          <a:xfrm>
            <a:off x="886091" y="7245115"/>
            <a:ext cx="5943019" cy="238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EOS Costa Rica es una iniciativa de Sistemas EDENIA Internacional SA</a:t>
            </a:r>
          </a:p>
        </p:txBody>
      </p:sp>
      <p:sp>
        <p:nvSpPr>
          <p:cNvPr id="800" name="Rectangle 16"/>
          <p:cNvSpPr txBox="1"/>
          <p:nvPr/>
        </p:nvSpPr>
        <p:spPr>
          <a:xfrm>
            <a:off x="886091" y="6993655"/>
            <a:ext cx="5943019" cy="99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Después de estudiar e invertir en los proyectos BitShares y Steem de Dan Larimer, estábamos convencidos de servir a la comunidad EOS ofreciendo nuestro trabajo, conocimiento y los recursos de Costa Rica para el mundo de EOS.</a:t>
            </a:r>
          </a:p>
        </p:txBody>
      </p:sp>
      <p:sp>
        <p:nvSpPr>
          <p:cNvPr id="801" name="Rectangle 16"/>
          <p:cNvSpPr txBox="1"/>
          <p:nvPr/>
        </p:nvSpPr>
        <p:spPr>
          <a:xfrm>
            <a:off x="958379" y="6993655"/>
            <a:ext cx="5943019" cy="74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Nos desafiamos para proporcionar la plataforma EOS con una fuerte diversidad geográfica y política mediante la ejecución del mejor Productor de Bloques posible de EOS desde Costa Rica.</a:t>
            </a:r>
          </a:p>
        </p:txBody>
      </p:sp>
      <p:sp>
        <p:nvSpPr>
          <p:cNvPr id="802" name="Rectangle 16"/>
          <p:cNvSpPr txBox="1"/>
          <p:nvPr/>
        </p:nvSpPr>
        <p:spPr>
          <a:xfrm>
            <a:off x="886091" y="7870990"/>
            <a:ext cx="5943019" cy="490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Nos comprometemos a aprovechar nuestro talento, experiencia y los recursos sostenibles para cumplir con un reto tan importante.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45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Picture Placeholder 3" descr="Picture Placeholder 3"/>
          <p:cNvPicPr>
            <a:picLocks noChangeAspect="1"/>
          </p:cNvPicPr>
          <p:nvPr>
            <p:ph type="pic" idx="15"/>
          </p:nvPr>
        </p:nvPicPr>
        <p:blipFill>
          <a:blip r:embed="rId2">
            <a:alphaModFix amt="0"/>
            <a:extLst/>
          </a:blip>
          <a:srcRect l="32213" t="0" r="32213" b="0"/>
          <a:stretch>
            <a:fillRect/>
          </a:stretch>
        </p:blipFill>
        <p:spPr>
          <a:xfrm>
            <a:off x="2466522" y="-2290607"/>
            <a:ext cx="8804150" cy="13988519"/>
          </a:xfrm>
          <a:prstGeom prst="rect">
            <a:avLst/>
          </a:prstGeom>
        </p:spPr>
      </p:pic>
      <p:sp>
        <p:nvSpPr>
          <p:cNvPr id="805" name="Straight Connector 30"/>
          <p:cNvSpPr/>
          <p:nvPr/>
        </p:nvSpPr>
        <p:spPr>
          <a:xfrm flipH="1">
            <a:off x="408086" y="-1655180"/>
            <a:ext cx="3" cy="1246215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06" name="TextBox 15"/>
          <p:cNvSpPr txBox="1"/>
          <p:nvPr/>
        </p:nvSpPr>
        <p:spPr>
          <a:xfrm>
            <a:off x="665958" y="-1111015"/>
            <a:ext cx="3503627" cy="975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pc="300" sz="32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Que es EOS Costa Rica?</a:t>
            </a:r>
          </a:p>
        </p:txBody>
      </p:sp>
      <p:sp>
        <p:nvSpPr>
          <p:cNvPr id="807" name="Half Frame 17"/>
          <p:cNvSpPr/>
          <p:nvPr/>
        </p:nvSpPr>
        <p:spPr>
          <a:xfrm flipH="1" rot="5400000">
            <a:off x="10821946" y="6993655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808" name="eos_spinning_logo-white2222.gif" descr="eos_spinning_logo-white2222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9049" y="976858"/>
            <a:ext cx="3288976" cy="2936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9" name="Image" descr="Image"/>
          <p:cNvPicPr>
            <a:picLocks noChangeAspect="1"/>
          </p:cNvPicPr>
          <p:nvPr/>
        </p:nvPicPr>
        <p:blipFill>
          <a:blip r:embed="rId4">
            <a:alphaModFix amt="0"/>
            <a:extLst/>
          </a:blip>
          <a:stretch>
            <a:fillRect/>
          </a:stretch>
        </p:blipFill>
        <p:spPr>
          <a:xfrm>
            <a:off x="5803035" y="4198131"/>
            <a:ext cx="2381004" cy="1425461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Rectangle 16"/>
          <p:cNvSpPr txBox="1"/>
          <p:nvPr/>
        </p:nvSpPr>
        <p:spPr>
          <a:xfrm>
            <a:off x="886091" y="7245115"/>
            <a:ext cx="5943019" cy="238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EOS Costa Rica es una iniciativa de Sistemas EDENIA Internacional SA</a:t>
            </a:r>
          </a:p>
        </p:txBody>
      </p:sp>
      <p:sp>
        <p:nvSpPr>
          <p:cNvPr id="811" name="Rectangle 16"/>
          <p:cNvSpPr txBox="1"/>
          <p:nvPr/>
        </p:nvSpPr>
        <p:spPr>
          <a:xfrm>
            <a:off x="886091" y="6993655"/>
            <a:ext cx="5943019" cy="99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Después de estudiar e invertir en los proyectos BitShares y Steem de Dan Larimer, estábamos convencidos de servir a la comunidad EOS ofreciendo nuestro trabajo, conocimiento y los recursos de Costa Rica para el mundo de EOS.</a:t>
            </a:r>
          </a:p>
        </p:txBody>
      </p:sp>
      <p:sp>
        <p:nvSpPr>
          <p:cNvPr id="812" name="Rectangle 16"/>
          <p:cNvSpPr txBox="1"/>
          <p:nvPr/>
        </p:nvSpPr>
        <p:spPr>
          <a:xfrm>
            <a:off x="958379" y="6993655"/>
            <a:ext cx="5943019" cy="74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Nos desafiamos para proporcionar la plataforma EOS con una fuerte diversidad geográfica y política mediante la ejecución del mejor Productor de Bloques posible de EOS desde Costa Rica.</a:t>
            </a:r>
          </a:p>
        </p:txBody>
      </p:sp>
      <p:sp>
        <p:nvSpPr>
          <p:cNvPr id="813" name="Rectangle 16"/>
          <p:cNvSpPr txBox="1"/>
          <p:nvPr/>
        </p:nvSpPr>
        <p:spPr>
          <a:xfrm>
            <a:off x="886091" y="7870990"/>
            <a:ext cx="5943019" cy="490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Nos comprometemos a aprovechar nuestro talento, experiencia y los recursos sostenibles para cumplir con un reto tan importante.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225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TextBox 15"/>
          <p:cNvSpPr txBox="1"/>
          <p:nvPr/>
        </p:nvSpPr>
        <p:spPr>
          <a:xfrm>
            <a:off x="4598725" y="2429947"/>
            <a:ext cx="3503627" cy="194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pc="300" sz="32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Experiencias de un Block Producer candidate</a:t>
            </a:r>
          </a:p>
        </p:txBody>
      </p:sp>
      <p:sp>
        <p:nvSpPr>
          <p:cNvPr id="816" name="Half Frame 17"/>
          <p:cNvSpPr/>
          <p:nvPr/>
        </p:nvSpPr>
        <p:spPr>
          <a:xfrm flipH="1" rot="5400000">
            <a:off x="7456446" y="4165791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817" name="Straight Connector 8"/>
          <p:cNvSpPr/>
          <p:nvPr/>
        </p:nvSpPr>
        <p:spPr>
          <a:xfrm flipH="1">
            <a:off x="4108020" y="3310520"/>
            <a:ext cx="2" cy="1246214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0">
        <p14:warp dir="in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Rectangle 2"/>
          <p:cNvSpPr txBox="1"/>
          <p:nvPr/>
        </p:nvSpPr>
        <p:spPr>
          <a:xfrm>
            <a:off x="1921261" y="4475303"/>
            <a:ext cx="8400289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262" sz="3500">
                <a:latin typeface="Gotham Extra Light"/>
                <a:ea typeface="Gotham Extra Light"/>
                <a:cs typeface="Gotham Extra Light"/>
                <a:sym typeface="Gotham Extra Light"/>
              </a:defRPr>
            </a:lvl1pPr>
          </a:lstStyle>
          <a:p>
            <a:pPr/>
            <a:r>
              <a:t>Bienvenidos a nuestra comunidad</a:t>
            </a:r>
          </a:p>
        </p:txBody>
      </p:sp>
      <p:pic>
        <p:nvPicPr>
          <p:cNvPr id="6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8600" y="830580"/>
            <a:ext cx="9194800" cy="5196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TextBox 15"/>
          <p:cNvSpPr txBox="1"/>
          <p:nvPr/>
        </p:nvSpPr>
        <p:spPr>
          <a:xfrm>
            <a:off x="1089291" y="436047"/>
            <a:ext cx="3503627" cy="194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pc="300" sz="32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Experiencias de un Block Producer candidate</a:t>
            </a:r>
          </a:p>
        </p:txBody>
      </p:sp>
      <p:sp>
        <p:nvSpPr>
          <p:cNvPr id="820" name="Half Frame 17"/>
          <p:cNvSpPr/>
          <p:nvPr/>
        </p:nvSpPr>
        <p:spPr>
          <a:xfrm flipH="1" rot="5400000">
            <a:off x="3947012" y="2171891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821" name="Straight Connector 8"/>
          <p:cNvSpPr/>
          <p:nvPr/>
        </p:nvSpPr>
        <p:spPr>
          <a:xfrm flipH="1">
            <a:off x="598586" y="1316620"/>
            <a:ext cx="3" cy="1246214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22" name="TextBox 28"/>
          <p:cNvSpPr txBox="1"/>
          <p:nvPr/>
        </p:nvSpPr>
        <p:spPr>
          <a:xfrm>
            <a:off x="721777" y="4622120"/>
            <a:ext cx="1672223" cy="556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17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¿cuáles son</a:t>
            </a:r>
            <a:br/>
            <a:r>
              <a:t>los requisitos?</a:t>
            </a:r>
          </a:p>
        </p:txBody>
      </p:sp>
      <p:sp>
        <p:nvSpPr>
          <p:cNvPr id="823" name="TextBox 30"/>
          <p:cNvSpPr txBox="1"/>
          <p:nvPr/>
        </p:nvSpPr>
        <p:spPr>
          <a:xfrm>
            <a:off x="3469798" y="4622120"/>
            <a:ext cx="2075740" cy="556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17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pPr>
            <a:r>
              <a:t>Que hemos hecho</a:t>
            </a:r>
            <a:br/>
            <a:r>
              <a:t>hasta ahora?</a:t>
            </a:r>
          </a:p>
        </p:txBody>
      </p:sp>
      <p:sp>
        <p:nvSpPr>
          <p:cNvPr id="824" name="Oval 35"/>
          <p:cNvSpPr/>
          <p:nvPr/>
        </p:nvSpPr>
        <p:spPr>
          <a:xfrm>
            <a:off x="978677" y="3360626"/>
            <a:ext cx="1087833" cy="1100781"/>
          </a:xfrm>
          <a:prstGeom prst="ellipse">
            <a:avLst/>
          </a:prstGeom>
          <a:ln w="12700">
            <a:solidFill>
              <a:srgbClr val="A6A6A6"/>
            </a:solidFill>
          </a:ln>
        </p:spPr>
        <p:txBody>
          <a:bodyPr lIns="45719" rIns="45719" anchor="ctr"/>
          <a:lstStyle/>
          <a:p>
            <a:pPr algn="ctr">
              <a:defRPr sz="4000">
                <a:solidFill>
                  <a:srgbClr val="FFFFFF"/>
                </a:solidFill>
              </a:defRPr>
            </a:pPr>
          </a:p>
        </p:txBody>
      </p:sp>
      <p:sp>
        <p:nvSpPr>
          <p:cNvPr id="825" name="Oval 39"/>
          <p:cNvSpPr/>
          <p:nvPr/>
        </p:nvSpPr>
        <p:spPr>
          <a:xfrm>
            <a:off x="3984429" y="3360626"/>
            <a:ext cx="1087833" cy="1100781"/>
          </a:xfrm>
          <a:prstGeom prst="ellipse">
            <a:avLst/>
          </a:prstGeom>
          <a:ln w="12700">
            <a:solidFill>
              <a:srgbClr val="A6A6A6"/>
            </a:solidFill>
          </a:ln>
        </p:spPr>
        <p:txBody>
          <a:bodyPr lIns="45719" rIns="45719" anchor="ctr"/>
          <a:lstStyle/>
          <a:p>
            <a:pPr algn="ctr">
              <a:defRPr sz="4000">
                <a:solidFill>
                  <a:srgbClr val="FFFFFF"/>
                </a:solidFill>
              </a:defRPr>
            </a:pPr>
          </a:p>
        </p:txBody>
      </p:sp>
      <p:sp>
        <p:nvSpPr>
          <p:cNvPr id="826" name="TextBox 53"/>
          <p:cNvSpPr txBox="1"/>
          <p:nvPr/>
        </p:nvSpPr>
        <p:spPr>
          <a:xfrm>
            <a:off x="6488019" y="4629017"/>
            <a:ext cx="1938859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17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¿Qué buscamos?</a:t>
            </a:r>
          </a:p>
        </p:txBody>
      </p:sp>
      <p:sp>
        <p:nvSpPr>
          <p:cNvPr id="827" name="TextBox 55"/>
          <p:cNvSpPr txBox="1"/>
          <p:nvPr/>
        </p:nvSpPr>
        <p:spPr>
          <a:xfrm>
            <a:off x="9386573" y="4629017"/>
            <a:ext cx="2295310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17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 Ideas para trabajar </a:t>
            </a:r>
          </a:p>
        </p:txBody>
      </p:sp>
      <p:sp>
        <p:nvSpPr>
          <p:cNvPr id="828" name="TextBox 56"/>
          <p:cNvSpPr txBox="1"/>
          <p:nvPr/>
        </p:nvSpPr>
        <p:spPr>
          <a:xfrm>
            <a:off x="9358196" y="4979039"/>
            <a:ext cx="2352055" cy="739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10000"/>
              </a:lnSpc>
              <a:defRPr sz="14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Desarrolladores, artistas, emprendedores, ingenieros, etc.</a:t>
            </a:r>
          </a:p>
        </p:txBody>
      </p:sp>
      <p:sp>
        <p:nvSpPr>
          <p:cNvPr id="829" name="Oval 57"/>
          <p:cNvSpPr/>
          <p:nvPr/>
        </p:nvSpPr>
        <p:spPr>
          <a:xfrm>
            <a:off x="6878237" y="3367523"/>
            <a:ext cx="1087833" cy="1100781"/>
          </a:xfrm>
          <a:prstGeom prst="ellipse">
            <a:avLst/>
          </a:prstGeom>
          <a:ln w="12700">
            <a:solidFill>
              <a:srgbClr val="A6A6A6"/>
            </a:solidFill>
          </a:ln>
        </p:spPr>
        <p:txBody>
          <a:bodyPr lIns="45719" rIns="45719" anchor="ctr"/>
          <a:lstStyle/>
          <a:p>
            <a:pPr algn="ctr">
              <a:defRPr sz="4000">
                <a:solidFill>
                  <a:srgbClr val="FFFFFF"/>
                </a:solidFill>
              </a:defRPr>
            </a:pPr>
          </a:p>
        </p:txBody>
      </p:sp>
      <p:sp>
        <p:nvSpPr>
          <p:cNvPr id="830" name="Oval 58"/>
          <p:cNvSpPr/>
          <p:nvPr/>
        </p:nvSpPr>
        <p:spPr>
          <a:xfrm>
            <a:off x="10010988" y="3367523"/>
            <a:ext cx="1087833" cy="1100781"/>
          </a:xfrm>
          <a:prstGeom prst="ellipse">
            <a:avLst/>
          </a:prstGeom>
          <a:ln w="12700">
            <a:solidFill>
              <a:srgbClr val="A6A6A6"/>
            </a:solidFill>
          </a:ln>
        </p:spPr>
        <p:txBody>
          <a:bodyPr lIns="45719" rIns="45719" anchor="ctr"/>
          <a:lstStyle/>
          <a:p>
            <a:pPr algn="ctr">
              <a:defRPr sz="4000">
                <a:solidFill>
                  <a:srgbClr val="FFFFFF"/>
                </a:solidFill>
              </a:defRPr>
            </a:pPr>
          </a:p>
        </p:txBody>
      </p:sp>
      <p:sp>
        <p:nvSpPr>
          <p:cNvPr id="831" name="Freeform 85"/>
          <p:cNvSpPr/>
          <p:nvPr/>
        </p:nvSpPr>
        <p:spPr>
          <a:xfrm>
            <a:off x="7211027" y="3702611"/>
            <a:ext cx="422252" cy="422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13" y="4218"/>
                </a:moveTo>
                <a:lnTo>
                  <a:pt x="12918" y="4243"/>
                </a:lnTo>
                <a:lnTo>
                  <a:pt x="12635" y="4298"/>
                </a:lnTo>
                <a:lnTo>
                  <a:pt x="12359" y="4384"/>
                </a:lnTo>
                <a:lnTo>
                  <a:pt x="12088" y="4495"/>
                </a:lnTo>
                <a:lnTo>
                  <a:pt x="11836" y="4636"/>
                </a:lnTo>
                <a:lnTo>
                  <a:pt x="11590" y="4802"/>
                </a:lnTo>
                <a:lnTo>
                  <a:pt x="11369" y="5005"/>
                </a:lnTo>
                <a:lnTo>
                  <a:pt x="5497" y="10877"/>
                </a:lnTo>
                <a:lnTo>
                  <a:pt x="6290" y="11670"/>
                </a:lnTo>
                <a:lnTo>
                  <a:pt x="12162" y="5798"/>
                </a:lnTo>
                <a:lnTo>
                  <a:pt x="12340" y="5651"/>
                </a:lnTo>
                <a:lnTo>
                  <a:pt x="12519" y="5534"/>
                </a:lnTo>
                <a:lnTo>
                  <a:pt x="12721" y="5442"/>
                </a:lnTo>
                <a:lnTo>
                  <a:pt x="12943" y="5374"/>
                </a:lnTo>
                <a:lnTo>
                  <a:pt x="13164" y="5343"/>
                </a:lnTo>
                <a:lnTo>
                  <a:pt x="13392" y="5337"/>
                </a:lnTo>
                <a:lnTo>
                  <a:pt x="13625" y="5355"/>
                </a:lnTo>
                <a:lnTo>
                  <a:pt x="13865" y="5398"/>
                </a:lnTo>
                <a:lnTo>
                  <a:pt x="14093" y="5472"/>
                </a:lnTo>
                <a:lnTo>
                  <a:pt x="14320" y="5577"/>
                </a:lnTo>
                <a:lnTo>
                  <a:pt x="14541" y="5700"/>
                </a:lnTo>
                <a:lnTo>
                  <a:pt x="14750" y="5860"/>
                </a:lnTo>
                <a:lnTo>
                  <a:pt x="14953" y="6038"/>
                </a:lnTo>
                <a:lnTo>
                  <a:pt x="15144" y="6253"/>
                </a:lnTo>
                <a:lnTo>
                  <a:pt x="15310" y="6487"/>
                </a:lnTo>
                <a:lnTo>
                  <a:pt x="15445" y="6727"/>
                </a:lnTo>
                <a:lnTo>
                  <a:pt x="15544" y="6985"/>
                </a:lnTo>
                <a:lnTo>
                  <a:pt x="15617" y="7243"/>
                </a:lnTo>
                <a:lnTo>
                  <a:pt x="15648" y="7514"/>
                </a:lnTo>
                <a:lnTo>
                  <a:pt x="15648" y="7772"/>
                </a:lnTo>
                <a:lnTo>
                  <a:pt x="15624" y="8012"/>
                </a:lnTo>
                <a:lnTo>
                  <a:pt x="15556" y="8239"/>
                </a:lnTo>
                <a:lnTo>
                  <a:pt x="15470" y="8454"/>
                </a:lnTo>
                <a:lnTo>
                  <a:pt x="15341" y="8651"/>
                </a:lnTo>
                <a:lnTo>
                  <a:pt x="15193" y="8829"/>
                </a:lnTo>
                <a:lnTo>
                  <a:pt x="8092" y="15925"/>
                </a:lnTo>
                <a:lnTo>
                  <a:pt x="7950" y="16042"/>
                </a:lnTo>
                <a:lnTo>
                  <a:pt x="7796" y="16122"/>
                </a:lnTo>
                <a:lnTo>
                  <a:pt x="7624" y="16183"/>
                </a:lnTo>
                <a:lnTo>
                  <a:pt x="7440" y="16208"/>
                </a:lnTo>
                <a:lnTo>
                  <a:pt x="7261" y="16202"/>
                </a:lnTo>
                <a:lnTo>
                  <a:pt x="7071" y="16165"/>
                </a:lnTo>
                <a:lnTo>
                  <a:pt x="6880" y="16109"/>
                </a:lnTo>
                <a:lnTo>
                  <a:pt x="6690" y="16017"/>
                </a:lnTo>
                <a:lnTo>
                  <a:pt x="6518" y="15900"/>
                </a:lnTo>
                <a:lnTo>
                  <a:pt x="6351" y="15753"/>
                </a:lnTo>
                <a:lnTo>
                  <a:pt x="6204" y="15593"/>
                </a:lnTo>
                <a:lnTo>
                  <a:pt x="6087" y="15408"/>
                </a:lnTo>
                <a:lnTo>
                  <a:pt x="5995" y="15218"/>
                </a:lnTo>
                <a:lnTo>
                  <a:pt x="5940" y="15015"/>
                </a:lnTo>
                <a:lnTo>
                  <a:pt x="5903" y="14812"/>
                </a:lnTo>
                <a:lnTo>
                  <a:pt x="5903" y="14627"/>
                </a:lnTo>
                <a:lnTo>
                  <a:pt x="5940" y="14455"/>
                </a:lnTo>
                <a:lnTo>
                  <a:pt x="5995" y="14289"/>
                </a:lnTo>
                <a:lnTo>
                  <a:pt x="6075" y="14142"/>
                </a:lnTo>
                <a:lnTo>
                  <a:pt x="6185" y="14013"/>
                </a:lnTo>
                <a:lnTo>
                  <a:pt x="13127" y="7071"/>
                </a:lnTo>
                <a:lnTo>
                  <a:pt x="13201" y="7016"/>
                </a:lnTo>
                <a:lnTo>
                  <a:pt x="13287" y="6985"/>
                </a:lnTo>
                <a:lnTo>
                  <a:pt x="13385" y="6979"/>
                </a:lnTo>
                <a:lnTo>
                  <a:pt x="13490" y="6991"/>
                </a:lnTo>
                <a:lnTo>
                  <a:pt x="13595" y="7028"/>
                </a:lnTo>
                <a:lnTo>
                  <a:pt x="13693" y="7083"/>
                </a:lnTo>
                <a:lnTo>
                  <a:pt x="13785" y="7163"/>
                </a:lnTo>
                <a:lnTo>
                  <a:pt x="13884" y="7286"/>
                </a:lnTo>
                <a:lnTo>
                  <a:pt x="13951" y="7415"/>
                </a:lnTo>
                <a:lnTo>
                  <a:pt x="13976" y="7550"/>
                </a:lnTo>
                <a:lnTo>
                  <a:pt x="13976" y="7612"/>
                </a:lnTo>
                <a:lnTo>
                  <a:pt x="13963" y="7686"/>
                </a:lnTo>
                <a:lnTo>
                  <a:pt x="13933" y="7753"/>
                </a:lnTo>
                <a:lnTo>
                  <a:pt x="13884" y="7821"/>
                </a:lnTo>
                <a:lnTo>
                  <a:pt x="8178" y="13533"/>
                </a:lnTo>
                <a:lnTo>
                  <a:pt x="8965" y="14326"/>
                </a:lnTo>
                <a:lnTo>
                  <a:pt x="14677" y="8614"/>
                </a:lnTo>
                <a:lnTo>
                  <a:pt x="14812" y="8454"/>
                </a:lnTo>
                <a:lnTo>
                  <a:pt x="14923" y="8288"/>
                </a:lnTo>
                <a:lnTo>
                  <a:pt x="15003" y="8098"/>
                </a:lnTo>
                <a:lnTo>
                  <a:pt x="15064" y="7901"/>
                </a:lnTo>
                <a:lnTo>
                  <a:pt x="15095" y="7692"/>
                </a:lnTo>
                <a:lnTo>
                  <a:pt x="15095" y="7477"/>
                </a:lnTo>
                <a:lnTo>
                  <a:pt x="15064" y="7231"/>
                </a:lnTo>
                <a:lnTo>
                  <a:pt x="14990" y="6997"/>
                </a:lnTo>
                <a:lnTo>
                  <a:pt x="14886" y="6776"/>
                </a:lnTo>
                <a:lnTo>
                  <a:pt x="14744" y="6567"/>
                </a:lnTo>
                <a:lnTo>
                  <a:pt x="14584" y="6370"/>
                </a:lnTo>
                <a:lnTo>
                  <a:pt x="14394" y="6210"/>
                </a:lnTo>
                <a:lnTo>
                  <a:pt x="14197" y="6081"/>
                </a:lnTo>
                <a:lnTo>
                  <a:pt x="13988" y="5976"/>
                </a:lnTo>
                <a:lnTo>
                  <a:pt x="13773" y="5903"/>
                </a:lnTo>
                <a:lnTo>
                  <a:pt x="13551" y="5866"/>
                </a:lnTo>
                <a:lnTo>
                  <a:pt x="13324" y="5860"/>
                </a:lnTo>
                <a:lnTo>
                  <a:pt x="13109" y="5878"/>
                </a:lnTo>
                <a:lnTo>
                  <a:pt x="12894" y="5927"/>
                </a:lnTo>
                <a:lnTo>
                  <a:pt x="12697" y="6013"/>
                </a:lnTo>
                <a:lnTo>
                  <a:pt x="12506" y="6124"/>
                </a:lnTo>
                <a:lnTo>
                  <a:pt x="12340" y="6278"/>
                </a:lnTo>
                <a:lnTo>
                  <a:pt x="5319" y="13287"/>
                </a:lnTo>
                <a:lnTo>
                  <a:pt x="5331" y="13293"/>
                </a:lnTo>
                <a:lnTo>
                  <a:pt x="5171" y="13484"/>
                </a:lnTo>
                <a:lnTo>
                  <a:pt x="5048" y="13687"/>
                </a:lnTo>
                <a:lnTo>
                  <a:pt x="4943" y="13908"/>
                </a:lnTo>
                <a:lnTo>
                  <a:pt x="4864" y="14136"/>
                </a:lnTo>
                <a:lnTo>
                  <a:pt x="4808" y="14382"/>
                </a:lnTo>
                <a:lnTo>
                  <a:pt x="4784" y="14627"/>
                </a:lnTo>
                <a:lnTo>
                  <a:pt x="4784" y="14886"/>
                </a:lnTo>
                <a:lnTo>
                  <a:pt x="4820" y="15144"/>
                </a:lnTo>
                <a:lnTo>
                  <a:pt x="4876" y="15402"/>
                </a:lnTo>
                <a:lnTo>
                  <a:pt x="4962" y="15654"/>
                </a:lnTo>
                <a:lnTo>
                  <a:pt x="5079" y="15894"/>
                </a:lnTo>
                <a:lnTo>
                  <a:pt x="5208" y="16128"/>
                </a:lnTo>
                <a:lnTo>
                  <a:pt x="5374" y="16343"/>
                </a:lnTo>
                <a:lnTo>
                  <a:pt x="5558" y="16546"/>
                </a:lnTo>
                <a:lnTo>
                  <a:pt x="5786" y="16749"/>
                </a:lnTo>
                <a:lnTo>
                  <a:pt x="6038" y="16927"/>
                </a:lnTo>
                <a:lnTo>
                  <a:pt x="6290" y="17068"/>
                </a:lnTo>
                <a:lnTo>
                  <a:pt x="6554" y="17179"/>
                </a:lnTo>
                <a:lnTo>
                  <a:pt x="6825" y="17259"/>
                </a:lnTo>
                <a:lnTo>
                  <a:pt x="7102" y="17308"/>
                </a:lnTo>
                <a:lnTo>
                  <a:pt x="7378" y="17327"/>
                </a:lnTo>
                <a:lnTo>
                  <a:pt x="7643" y="17308"/>
                </a:lnTo>
                <a:lnTo>
                  <a:pt x="7907" y="17259"/>
                </a:lnTo>
                <a:lnTo>
                  <a:pt x="8153" y="17179"/>
                </a:lnTo>
                <a:lnTo>
                  <a:pt x="8399" y="17075"/>
                </a:lnTo>
                <a:lnTo>
                  <a:pt x="8626" y="16933"/>
                </a:lnTo>
                <a:lnTo>
                  <a:pt x="8836" y="16761"/>
                </a:lnTo>
                <a:lnTo>
                  <a:pt x="8885" y="16724"/>
                </a:lnTo>
                <a:lnTo>
                  <a:pt x="15986" y="9623"/>
                </a:lnTo>
                <a:lnTo>
                  <a:pt x="16183" y="9401"/>
                </a:lnTo>
                <a:lnTo>
                  <a:pt x="16349" y="9155"/>
                </a:lnTo>
                <a:lnTo>
                  <a:pt x="16497" y="8903"/>
                </a:lnTo>
                <a:lnTo>
                  <a:pt x="16607" y="8633"/>
                </a:lnTo>
                <a:lnTo>
                  <a:pt x="16700" y="8350"/>
                </a:lnTo>
                <a:lnTo>
                  <a:pt x="16749" y="8055"/>
                </a:lnTo>
                <a:lnTo>
                  <a:pt x="16773" y="7753"/>
                </a:lnTo>
                <a:lnTo>
                  <a:pt x="16767" y="7440"/>
                </a:lnTo>
                <a:lnTo>
                  <a:pt x="16730" y="7095"/>
                </a:lnTo>
                <a:lnTo>
                  <a:pt x="16650" y="6757"/>
                </a:lnTo>
                <a:lnTo>
                  <a:pt x="16534" y="6425"/>
                </a:lnTo>
                <a:lnTo>
                  <a:pt x="16392" y="6106"/>
                </a:lnTo>
                <a:lnTo>
                  <a:pt x="16208" y="5798"/>
                </a:lnTo>
                <a:lnTo>
                  <a:pt x="15992" y="5509"/>
                </a:lnTo>
                <a:lnTo>
                  <a:pt x="15747" y="5245"/>
                </a:lnTo>
                <a:lnTo>
                  <a:pt x="15501" y="5023"/>
                </a:lnTo>
                <a:lnTo>
                  <a:pt x="15236" y="4827"/>
                </a:lnTo>
                <a:lnTo>
                  <a:pt x="14972" y="4654"/>
                </a:lnTo>
                <a:lnTo>
                  <a:pt x="14689" y="4507"/>
                </a:lnTo>
                <a:lnTo>
                  <a:pt x="14400" y="4390"/>
                </a:lnTo>
                <a:lnTo>
                  <a:pt x="14105" y="4304"/>
                </a:lnTo>
                <a:lnTo>
                  <a:pt x="13804" y="4249"/>
                </a:lnTo>
                <a:lnTo>
                  <a:pt x="13508" y="4224"/>
                </a:lnTo>
                <a:lnTo>
                  <a:pt x="13213" y="4218"/>
                </a:lnTo>
                <a:close/>
                <a:moveTo>
                  <a:pt x="10791" y="0"/>
                </a:moveTo>
                <a:lnTo>
                  <a:pt x="11455" y="18"/>
                </a:lnTo>
                <a:lnTo>
                  <a:pt x="12100" y="80"/>
                </a:lnTo>
                <a:lnTo>
                  <a:pt x="12746" y="178"/>
                </a:lnTo>
                <a:lnTo>
                  <a:pt x="13367" y="307"/>
                </a:lnTo>
                <a:lnTo>
                  <a:pt x="13976" y="473"/>
                </a:lnTo>
                <a:lnTo>
                  <a:pt x="14572" y="676"/>
                </a:lnTo>
                <a:lnTo>
                  <a:pt x="15144" y="910"/>
                </a:lnTo>
                <a:lnTo>
                  <a:pt x="15710" y="1181"/>
                </a:lnTo>
                <a:lnTo>
                  <a:pt x="16251" y="1476"/>
                </a:lnTo>
                <a:lnTo>
                  <a:pt x="16773" y="1802"/>
                </a:lnTo>
                <a:lnTo>
                  <a:pt x="17278" y="2158"/>
                </a:lnTo>
                <a:lnTo>
                  <a:pt x="17757" y="2539"/>
                </a:lnTo>
                <a:lnTo>
                  <a:pt x="18218" y="2951"/>
                </a:lnTo>
                <a:lnTo>
                  <a:pt x="18649" y="3382"/>
                </a:lnTo>
                <a:lnTo>
                  <a:pt x="19061" y="3843"/>
                </a:lnTo>
                <a:lnTo>
                  <a:pt x="19442" y="4322"/>
                </a:lnTo>
                <a:lnTo>
                  <a:pt x="19798" y="4827"/>
                </a:lnTo>
                <a:lnTo>
                  <a:pt x="20124" y="5349"/>
                </a:lnTo>
                <a:lnTo>
                  <a:pt x="20419" y="5890"/>
                </a:lnTo>
                <a:lnTo>
                  <a:pt x="20690" y="6456"/>
                </a:lnTo>
                <a:lnTo>
                  <a:pt x="20924" y="7028"/>
                </a:lnTo>
                <a:lnTo>
                  <a:pt x="21127" y="7624"/>
                </a:lnTo>
                <a:lnTo>
                  <a:pt x="21293" y="8233"/>
                </a:lnTo>
                <a:lnTo>
                  <a:pt x="21422" y="8854"/>
                </a:lnTo>
                <a:lnTo>
                  <a:pt x="21520" y="9500"/>
                </a:lnTo>
                <a:lnTo>
                  <a:pt x="21582" y="10139"/>
                </a:lnTo>
                <a:lnTo>
                  <a:pt x="21600" y="10791"/>
                </a:lnTo>
                <a:lnTo>
                  <a:pt x="21582" y="11455"/>
                </a:lnTo>
                <a:lnTo>
                  <a:pt x="21520" y="12100"/>
                </a:lnTo>
                <a:lnTo>
                  <a:pt x="21422" y="12746"/>
                </a:lnTo>
                <a:lnTo>
                  <a:pt x="21293" y="13367"/>
                </a:lnTo>
                <a:lnTo>
                  <a:pt x="21127" y="13976"/>
                </a:lnTo>
                <a:lnTo>
                  <a:pt x="20924" y="14572"/>
                </a:lnTo>
                <a:lnTo>
                  <a:pt x="20690" y="15144"/>
                </a:lnTo>
                <a:lnTo>
                  <a:pt x="20419" y="15710"/>
                </a:lnTo>
                <a:lnTo>
                  <a:pt x="20124" y="16251"/>
                </a:lnTo>
                <a:lnTo>
                  <a:pt x="19798" y="16773"/>
                </a:lnTo>
                <a:lnTo>
                  <a:pt x="19442" y="17278"/>
                </a:lnTo>
                <a:lnTo>
                  <a:pt x="19061" y="17757"/>
                </a:lnTo>
                <a:lnTo>
                  <a:pt x="18649" y="18218"/>
                </a:lnTo>
                <a:lnTo>
                  <a:pt x="18218" y="18649"/>
                </a:lnTo>
                <a:lnTo>
                  <a:pt x="17757" y="19061"/>
                </a:lnTo>
                <a:lnTo>
                  <a:pt x="17278" y="19442"/>
                </a:lnTo>
                <a:lnTo>
                  <a:pt x="16773" y="19798"/>
                </a:lnTo>
                <a:lnTo>
                  <a:pt x="16251" y="20124"/>
                </a:lnTo>
                <a:lnTo>
                  <a:pt x="15710" y="20419"/>
                </a:lnTo>
                <a:lnTo>
                  <a:pt x="15144" y="20690"/>
                </a:lnTo>
                <a:lnTo>
                  <a:pt x="14572" y="20924"/>
                </a:lnTo>
                <a:lnTo>
                  <a:pt x="13976" y="21127"/>
                </a:lnTo>
                <a:lnTo>
                  <a:pt x="13367" y="21293"/>
                </a:lnTo>
                <a:lnTo>
                  <a:pt x="12746" y="21422"/>
                </a:lnTo>
                <a:lnTo>
                  <a:pt x="12100" y="21520"/>
                </a:lnTo>
                <a:lnTo>
                  <a:pt x="11455" y="21582"/>
                </a:lnTo>
                <a:lnTo>
                  <a:pt x="10791" y="21600"/>
                </a:lnTo>
                <a:lnTo>
                  <a:pt x="10139" y="21582"/>
                </a:lnTo>
                <a:lnTo>
                  <a:pt x="9500" y="21520"/>
                </a:lnTo>
                <a:lnTo>
                  <a:pt x="8854" y="21422"/>
                </a:lnTo>
                <a:lnTo>
                  <a:pt x="8233" y="21293"/>
                </a:lnTo>
                <a:lnTo>
                  <a:pt x="7624" y="21127"/>
                </a:lnTo>
                <a:lnTo>
                  <a:pt x="7028" y="20924"/>
                </a:lnTo>
                <a:lnTo>
                  <a:pt x="6456" y="20690"/>
                </a:lnTo>
                <a:lnTo>
                  <a:pt x="5890" y="20419"/>
                </a:lnTo>
                <a:lnTo>
                  <a:pt x="5349" y="20124"/>
                </a:lnTo>
                <a:lnTo>
                  <a:pt x="4827" y="19798"/>
                </a:lnTo>
                <a:lnTo>
                  <a:pt x="4322" y="19442"/>
                </a:lnTo>
                <a:lnTo>
                  <a:pt x="3843" y="19061"/>
                </a:lnTo>
                <a:lnTo>
                  <a:pt x="3382" y="18649"/>
                </a:lnTo>
                <a:lnTo>
                  <a:pt x="2951" y="18218"/>
                </a:lnTo>
                <a:lnTo>
                  <a:pt x="2539" y="17757"/>
                </a:lnTo>
                <a:lnTo>
                  <a:pt x="2158" y="17278"/>
                </a:lnTo>
                <a:lnTo>
                  <a:pt x="1802" y="16773"/>
                </a:lnTo>
                <a:lnTo>
                  <a:pt x="1476" y="16251"/>
                </a:lnTo>
                <a:lnTo>
                  <a:pt x="1181" y="15710"/>
                </a:lnTo>
                <a:lnTo>
                  <a:pt x="910" y="15144"/>
                </a:lnTo>
                <a:lnTo>
                  <a:pt x="676" y="14572"/>
                </a:lnTo>
                <a:lnTo>
                  <a:pt x="473" y="13976"/>
                </a:lnTo>
                <a:lnTo>
                  <a:pt x="307" y="13367"/>
                </a:lnTo>
                <a:lnTo>
                  <a:pt x="178" y="12746"/>
                </a:lnTo>
                <a:lnTo>
                  <a:pt x="80" y="12100"/>
                </a:lnTo>
                <a:lnTo>
                  <a:pt x="18" y="11455"/>
                </a:lnTo>
                <a:lnTo>
                  <a:pt x="0" y="10791"/>
                </a:lnTo>
                <a:lnTo>
                  <a:pt x="18" y="10139"/>
                </a:lnTo>
                <a:lnTo>
                  <a:pt x="80" y="9500"/>
                </a:lnTo>
                <a:lnTo>
                  <a:pt x="178" y="8854"/>
                </a:lnTo>
                <a:lnTo>
                  <a:pt x="307" y="8233"/>
                </a:lnTo>
                <a:lnTo>
                  <a:pt x="473" y="7624"/>
                </a:lnTo>
                <a:lnTo>
                  <a:pt x="676" y="7028"/>
                </a:lnTo>
                <a:lnTo>
                  <a:pt x="910" y="6456"/>
                </a:lnTo>
                <a:lnTo>
                  <a:pt x="1181" y="5890"/>
                </a:lnTo>
                <a:lnTo>
                  <a:pt x="1476" y="5349"/>
                </a:lnTo>
                <a:lnTo>
                  <a:pt x="1802" y="4827"/>
                </a:lnTo>
                <a:lnTo>
                  <a:pt x="2158" y="4322"/>
                </a:lnTo>
                <a:lnTo>
                  <a:pt x="2539" y="3843"/>
                </a:lnTo>
                <a:lnTo>
                  <a:pt x="2951" y="3382"/>
                </a:lnTo>
                <a:lnTo>
                  <a:pt x="3382" y="2951"/>
                </a:lnTo>
                <a:lnTo>
                  <a:pt x="3843" y="2539"/>
                </a:lnTo>
                <a:lnTo>
                  <a:pt x="4322" y="2158"/>
                </a:lnTo>
                <a:lnTo>
                  <a:pt x="4827" y="1802"/>
                </a:lnTo>
                <a:lnTo>
                  <a:pt x="5349" y="1476"/>
                </a:lnTo>
                <a:lnTo>
                  <a:pt x="5890" y="1181"/>
                </a:lnTo>
                <a:lnTo>
                  <a:pt x="6456" y="910"/>
                </a:lnTo>
                <a:lnTo>
                  <a:pt x="7028" y="676"/>
                </a:lnTo>
                <a:lnTo>
                  <a:pt x="7624" y="473"/>
                </a:lnTo>
                <a:lnTo>
                  <a:pt x="8233" y="307"/>
                </a:lnTo>
                <a:lnTo>
                  <a:pt x="8854" y="178"/>
                </a:lnTo>
                <a:lnTo>
                  <a:pt x="9500" y="80"/>
                </a:lnTo>
                <a:lnTo>
                  <a:pt x="10139" y="18"/>
                </a:lnTo>
                <a:lnTo>
                  <a:pt x="10791" y="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32" name="Freeform 116"/>
          <p:cNvSpPr/>
          <p:nvPr/>
        </p:nvSpPr>
        <p:spPr>
          <a:xfrm>
            <a:off x="10317536" y="3704709"/>
            <a:ext cx="474739" cy="418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832" y="2516"/>
                </a:lnTo>
                <a:lnTo>
                  <a:pt x="5154" y="2663"/>
                </a:lnTo>
                <a:lnTo>
                  <a:pt x="5482" y="2760"/>
                </a:lnTo>
                <a:lnTo>
                  <a:pt x="5821" y="2821"/>
                </a:lnTo>
                <a:lnTo>
                  <a:pt x="6159" y="2827"/>
                </a:lnTo>
                <a:lnTo>
                  <a:pt x="6503" y="2797"/>
                </a:lnTo>
                <a:lnTo>
                  <a:pt x="6836" y="2724"/>
                </a:lnTo>
                <a:lnTo>
                  <a:pt x="7084" y="2650"/>
                </a:lnTo>
                <a:lnTo>
                  <a:pt x="7358" y="2583"/>
                </a:lnTo>
                <a:lnTo>
                  <a:pt x="7653" y="2528"/>
                </a:lnTo>
                <a:lnTo>
                  <a:pt x="7960" y="2485"/>
                </a:lnTo>
                <a:lnTo>
                  <a:pt x="8293" y="2461"/>
                </a:lnTo>
                <a:lnTo>
                  <a:pt x="8648" y="2449"/>
                </a:lnTo>
                <a:lnTo>
                  <a:pt x="9013" y="2455"/>
                </a:lnTo>
                <a:lnTo>
                  <a:pt x="9411" y="2479"/>
                </a:lnTo>
                <a:lnTo>
                  <a:pt x="9814" y="2528"/>
                </a:lnTo>
                <a:lnTo>
                  <a:pt x="10244" y="2608"/>
                </a:lnTo>
                <a:lnTo>
                  <a:pt x="10690" y="2711"/>
                </a:lnTo>
                <a:lnTo>
                  <a:pt x="10749" y="2730"/>
                </a:lnTo>
                <a:lnTo>
                  <a:pt x="10840" y="2766"/>
                </a:lnTo>
                <a:lnTo>
                  <a:pt x="10959" y="2803"/>
                </a:lnTo>
                <a:lnTo>
                  <a:pt x="11098" y="2858"/>
                </a:lnTo>
                <a:lnTo>
                  <a:pt x="11249" y="2925"/>
                </a:lnTo>
                <a:lnTo>
                  <a:pt x="16575" y="2992"/>
                </a:lnTo>
                <a:lnTo>
                  <a:pt x="16838" y="2974"/>
                </a:lnTo>
                <a:lnTo>
                  <a:pt x="17096" y="2919"/>
                </a:lnTo>
                <a:lnTo>
                  <a:pt x="17343" y="2821"/>
                </a:lnTo>
                <a:lnTo>
                  <a:pt x="17580" y="2687"/>
                </a:lnTo>
                <a:lnTo>
                  <a:pt x="21600" y="24"/>
                </a:lnTo>
                <a:lnTo>
                  <a:pt x="21600" y="1148"/>
                </a:lnTo>
                <a:lnTo>
                  <a:pt x="18026" y="3548"/>
                </a:lnTo>
                <a:lnTo>
                  <a:pt x="17795" y="3689"/>
                </a:lnTo>
                <a:lnTo>
                  <a:pt x="17553" y="3805"/>
                </a:lnTo>
                <a:lnTo>
                  <a:pt x="17295" y="3878"/>
                </a:lnTo>
                <a:lnTo>
                  <a:pt x="17042" y="3921"/>
                </a:lnTo>
                <a:lnTo>
                  <a:pt x="16779" y="3939"/>
                </a:lnTo>
                <a:lnTo>
                  <a:pt x="15876" y="3957"/>
                </a:lnTo>
                <a:lnTo>
                  <a:pt x="13033" y="3908"/>
                </a:lnTo>
                <a:lnTo>
                  <a:pt x="13323" y="4085"/>
                </a:lnTo>
                <a:lnTo>
                  <a:pt x="13597" y="4263"/>
                </a:lnTo>
                <a:lnTo>
                  <a:pt x="13861" y="4458"/>
                </a:lnTo>
                <a:lnTo>
                  <a:pt x="14103" y="4647"/>
                </a:lnTo>
                <a:lnTo>
                  <a:pt x="14323" y="4843"/>
                </a:lnTo>
                <a:lnTo>
                  <a:pt x="14527" y="5044"/>
                </a:lnTo>
                <a:lnTo>
                  <a:pt x="14694" y="5246"/>
                </a:lnTo>
                <a:lnTo>
                  <a:pt x="14828" y="5453"/>
                </a:lnTo>
                <a:lnTo>
                  <a:pt x="14936" y="5655"/>
                </a:lnTo>
                <a:lnTo>
                  <a:pt x="14936" y="5679"/>
                </a:lnTo>
                <a:lnTo>
                  <a:pt x="14941" y="5753"/>
                </a:lnTo>
                <a:lnTo>
                  <a:pt x="14952" y="5869"/>
                </a:lnTo>
                <a:lnTo>
                  <a:pt x="14968" y="6034"/>
                </a:lnTo>
                <a:lnTo>
                  <a:pt x="14984" y="6229"/>
                </a:lnTo>
                <a:lnTo>
                  <a:pt x="15011" y="6443"/>
                </a:lnTo>
                <a:lnTo>
                  <a:pt x="15038" y="6687"/>
                </a:lnTo>
                <a:lnTo>
                  <a:pt x="15070" y="6956"/>
                </a:lnTo>
                <a:lnTo>
                  <a:pt x="15113" y="7231"/>
                </a:lnTo>
                <a:lnTo>
                  <a:pt x="15151" y="7524"/>
                </a:lnTo>
                <a:lnTo>
                  <a:pt x="15194" y="7811"/>
                </a:lnTo>
                <a:lnTo>
                  <a:pt x="15247" y="8104"/>
                </a:lnTo>
                <a:lnTo>
                  <a:pt x="15301" y="8391"/>
                </a:lnTo>
                <a:lnTo>
                  <a:pt x="15355" y="8660"/>
                </a:lnTo>
                <a:lnTo>
                  <a:pt x="15414" y="8922"/>
                </a:lnTo>
                <a:lnTo>
                  <a:pt x="15478" y="9160"/>
                </a:lnTo>
                <a:lnTo>
                  <a:pt x="15511" y="9337"/>
                </a:lnTo>
                <a:lnTo>
                  <a:pt x="15516" y="9515"/>
                </a:lnTo>
                <a:lnTo>
                  <a:pt x="15484" y="9685"/>
                </a:lnTo>
                <a:lnTo>
                  <a:pt x="15430" y="9850"/>
                </a:lnTo>
                <a:lnTo>
                  <a:pt x="15344" y="9997"/>
                </a:lnTo>
                <a:lnTo>
                  <a:pt x="15237" y="10119"/>
                </a:lnTo>
                <a:lnTo>
                  <a:pt x="15097" y="10223"/>
                </a:lnTo>
                <a:lnTo>
                  <a:pt x="14995" y="10272"/>
                </a:lnTo>
                <a:lnTo>
                  <a:pt x="14882" y="10321"/>
                </a:lnTo>
                <a:lnTo>
                  <a:pt x="14758" y="10357"/>
                </a:lnTo>
                <a:lnTo>
                  <a:pt x="14635" y="10376"/>
                </a:lnTo>
                <a:lnTo>
                  <a:pt x="14500" y="10376"/>
                </a:lnTo>
                <a:lnTo>
                  <a:pt x="14371" y="10369"/>
                </a:lnTo>
                <a:lnTo>
                  <a:pt x="14232" y="10333"/>
                </a:lnTo>
                <a:lnTo>
                  <a:pt x="14092" y="10278"/>
                </a:lnTo>
                <a:lnTo>
                  <a:pt x="13952" y="10198"/>
                </a:lnTo>
                <a:lnTo>
                  <a:pt x="13802" y="10089"/>
                </a:lnTo>
                <a:lnTo>
                  <a:pt x="13657" y="9948"/>
                </a:lnTo>
                <a:lnTo>
                  <a:pt x="13506" y="9777"/>
                </a:lnTo>
                <a:lnTo>
                  <a:pt x="13361" y="9569"/>
                </a:lnTo>
                <a:lnTo>
                  <a:pt x="13210" y="9331"/>
                </a:lnTo>
                <a:lnTo>
                  <a:pt x="13060" y="9044"/>
                </a:lnTo>
                <a:lnTo>
                  <a:pt x="12915" y="8721"/>
                </a:lnTo>
                <a:lnTo>
                  <a:pt x="12775" y="8354"/>
                </a:lnTo>
                <a:lnTo>
                  <a:pt x="12630" y="7939"/>
                </a:lnTo>
                <a:lnTo>
                  <a:pt x="12490" y="7475"/>
                </a:lnTo>
                <a:lnTo>
                  <a:pt x="12485" y="7456"/>
                </a:lnTo>
                <a:lnTo>
                  <a:pt x="12458" y="7408"/>
                </a:lnTo>
                <a:lnTo>
                  <a:pt x="12415" y="7334"/>
                </a:lnTo>
                <a:lnTo>
                  <a:pt x="12356" y="7249"/>
                </a:lnTo>
                <a:lnTo>
                  <a:pt x="12281" y="7133"/>
                </a:lnTo>
                <a:lnTo>
                  <a:pt x="12189" y="7011"/>
                </a:lnTo>
                <a:lnTo>
                  <a:pt x="12093" y="6864"/>
                </a:lnTo>
                <a:lnTo>
                  <a:pt x="11974" y="6724"/>
                </a:lnTo>
                <a:lnTo>
                  <a:pt x="11851" y="6577"/>
                </a:lnTo>
                <a:lnTo>
                  <a:pt x="11722" y="6437"/>
                </a:lnTo>
                <a:lnTo>
                  <a:pt x="11577" y="6296"/>
                </a:lnTo>
                <a:lnTo>
                  <a:pt x="11426" y="6168"/>
                </a:lnTo>
                <a:lnTo>
                  <a:pt x="11260" y="6046"/>
                </a:lnTo>
                <a:lnTo>
                  <a:pt x="2424" y="13441"/>
                </a:lnTo>
                <a:lnTo>
                  <a:pt x="2300" y="13563"/>
                </a:lnTo>
                <a:lnTo>
                  <a:pt x="2209" y="13692"/>
                </a:lnTo>
                <a:lnTo>
                  <a:pt x="2128" y="13844"/>
                </a:lnTo>
                <a:lnTo>
                  <a:pt x="2080" y="14009"/>
                </a:lnTo>
                <a:lnTo>
                  <a:pt x="2058" y="14168"/>
                </a:lnTo>
                <a:lnTo>
                  <a:pt x="2064" y="14339"/>
                </a:lnTo>
                <a:lnTo>
                  <a:pt x="2091" y="14504"/>
                </a:lnTo>
                <a:lnTo>
                  <a:pt x="2139" y="14669"/>
                </a:lnTo>
                <a:lnTo>
                  <a:pt x="2220" y="14815"/>
                </a:lnTo>
                <a:lnTo>
                  <a:pt x="2322" y="14950"/>
                </a:lnTo>
                <a:lnTo>
                  <a:pt x="2440" y="15066"/>
                </a:lnTo>
                <a:lnTo>
                  <a:pt x="2574" y="15145"/>
                </a:lnTo>
                <a:lnTo>
                  <a:pt x="2719" y="15194"/>
                </a:lnTo>
                <a:lnTo>
                  <a:pt x="2859" y="15224"/>
                </a:lnTo>
                <a:lnTo>
                  <a:pt x="3010" y="15218"/>
                </a:lnTo>
                <a:lnTo>
                  <a:pt x="3155" y="15188"/>
                </a:lnTo>
                <a:lnTo>
                  <a:pt x="3300" y="15127"/>
                </a:lnTo>
                <a:lnTo>
                  <a:pt x="3424" y="15041"/>
                </a:lnTo>
                <a:lnTo>
                  <a:pt x="3875" y="14669"/>
                </a:lnTo>
                <a:lnTo>
                  <a:pt x="3913" y="14638"/>
                </a:lnTo>
                <a:lnTo>
                  <a:pt x="3956" y="14602"/>
                </a:lnTo>
                <a:lnTo>
                  <a:pt x="3993" y="14547"/>
                </a:lnTo>
                <a:lnTo>
                  <a:pt x="8680" y="10937"/>
                </a:lnTo>
                <a:lnTo>
                  <a:pt x="8803" y="10870"/>
                </a:lnTo>
                <a:lnTo>
                  <a:pt x="8922" y="10852"/>
                </a:lnTo>
                <a:lnTo>
                  <a:pt x="9040" y="10882"/>
                </a:lnTo>
                <a:lnTo>
                  <a:pt x="9158" y="10950"/>
                </a:lnTo>
                <a:lnTo>
                  <a:pt x="9239" y="11029"/>
                </a:lnTo>
                <a:lnTo>
                  <a:pt x="9298" y="11133"/>
                </a:lnTo>
                <a:lnTo>
                  <a:pt x="9330" y="11249"/>
                </a:lnTo>
                <a:lnTo>
                  <a:pt x="9335" y="11371"/>
                </a:lnTo>
                <a:lnTo>
                  <a:pt x="9325" y="11481"/>
                </a:lnTo>
                <a:lnTo>
                  <a:pt x="9292" y="11573"/>
                </a:lnTo>
                <a:lnTo>
                  <a:pt x="9233" y="11658"/>
                </a:lnTo>
                <a:lnTo>
                  <a:pt x="9158" y="11731"/>
                </a:lnTo>
                <a:lnTo>
                  <a:pt x="4778" y="15121"/>
                </a:lnTo>
                <a:lnTo>
                  <a:pt x="4386" y="15432"/>
                </a:lnTo>
                <a:lnTo>
                  <a:pt x="4283" y="15579"/>
                </a:lnTo>
                <a:lnTo>
                  <a:pt x="4203" y="15725"/>
                </a:lnTo>
                <a:lnTo>
                  <a:pt x="4144" y="15896"/>
                </a:lnTo>
                <a:lnTo>
                  <a:pt x="4117" y="16067"/>
                </a:lnTo>
                <a:lnTo>
                  <a:pt x="4111" y="16238"/>
                </a:lnTo>
                <a:lnTo>
                  <a:pt x="4138" y="16415"/>
                </a:lnTo>
                <a:lnTo>
                  <a:pt x="4192" y="16586"/>
                </a:lnTo>
                <a:lnTo>
                  <a:pt x="4273" y="16745"/>
                </a:lnTo>
                <a:lnTo>
                  <a:pt x="4359" y="16855"/>
                </a:lnTo>
                <a:lnTo>
                  <a:pt x="4472" y="16934"/>
                </a:lnTo>
                <a:lnTo>
                  <a:pt x="4601" y="17002"/>
                </a:lnTo>
                <a:lnTo>
                  <a:pt x="4746" y="17050"/>
                </a:lnTo>
                <a:lnTo>
                  <a:pt x="4902" y="17081"/>
                </a:lnTo>
                <a:lnTo>
                  <a:pt x="5068" y="17081"/>
                </a:lnTo>
                <a:lnTo>
                  <a:pt x="5229" y="17063"/>
                </a:lnTo>
                <a:lnTo>
                  <a:pt x="5396" y="17020"/>
                </a:lnTo>
                <a:lnTo>
                  <a:pt x="5552" y="16953"/>
                </a:lnTo>
                <a:lnTo>
                  <a:pt x="5702" y="16861"/>
                </a:lnTo>
                <a:lnTo>
                  <a:pt x="5761" y="16794"/>
                </a:lnTo>
                <a:lnTo>
                  <a:pt x="5815" y="16739"/>
                </a:lnTo>
                <a:lnTo>
                  <a:pt x="5880" y="16678"/>
                </a:lnTo>
                <a:lnTo>
                  <a:pt x="5950" y="16629"/>
                </a:lnTo>
                <a:lnTo>
                  <a:pt x="9894" y="13398"/>
                </a:lnTo>
                <a:lnTo>
                  <a:pt x="9964" y="13313"/>
                </a:lnTo>
                <a:lnTo>
                  <a:pt x="10034" y="13264"/>
                </a:lnTo>
                <a:lnTo>
                  <a:pt x="10120" y="13234"/>
                </a:lnTo>
                <a:lnTo>
                  <a:pt x="10222" y="13227"/>
                </a:lnTo>
                <a:lnTo>
                  <a:pt x="10330" y="13246"/>
                </a:lnTo>
                <a:lnTo>
                  <a:pt x="10432" y="13301"/>
                </a:lnTo>
                <a:lnTo>
                  <a:pt x="10512" y="13380"/>
                </a:lnTo>
                <a:lnTo>
                  <a:pt x="10582" y="13478"/>
                </a:lnTo>
                <a:lnTo>
                  <a:pt x="10625" y="13600"/>
                </a:lnTo>
                <a:lnTo>
                  <a:pt x="10641" y="13722"/>
                </a:lnTo>
                <a:lnTo>
                  <a:pt x="10625" y="13838"/>
                </a:lnTo>
                <a:lnTo>
                  <a:pt x="10593" y="13942"/>
                </a:lnTo>
                <a:lnTo>
                  <a:pt x="10545" y="14027"/>
                </a:lnTo>
                <a:lnTo>
                  <a:pt x="10491" y="14101"/>
                </a:lnTo>
                <a:lnTo>
                  <a:pt x="6460" y="17368"/>
                </a:lnTo>
                <a:lnTo>
                  <a:pt x="6342" y="17478"/>
                </a:lnTo>
                <a:lnTo>
                  <a:pt x="6245" y="17612"/>
                </a:lnTo>
                <a:lnTo>
                  <a:pt x="6175" y="17771"/>
                </a:lnTo>
                <a:lnTo>
                  <a:pt x="6122" y="17924"/>
                </a:lnTo>
                <a:lnTo>
                  <a:pt x="6100" y="18095"/>
                </a:lnTo>
                <a:lnTo>
                  <a:pt x="6100" y="18260"/>
                </a:lnTo>
                <a:lnTo>
                  <a:pt x="6127" y="18431"/>
                </a:lnTo>
                <a:lnTo>
                  <a:pt x="6181" y="18589"/>
                </a:lnTo>
                <a:lnTo>
                  <a:pt x="6261" y="18736"/>
                </a:lnTo>
                <a:lnTo>
                  <a:pt x="6342" y="18858"/>
                </a:lnTo>
                <a:lnTo>
                  <a:pt x="6449" y="18962"/>
                </a:lnTo>
                <a:lnTo>
                  <a:pt x="6568" y="19041"/>
                </a:lnTo>
                <a:lnTo>
                  <a:pt x="6697" y="19102"/>
                </a:lnTo>
                <a:lnTo>
                  <a:pt x="6842" y="19139"/>
                </a:lnTo>
                <a:lnTo>
                  <a:pt x="7014" y="19151"/>
                </a:lnTo>
                <a:lnTo>
                  <a:pt x="7180" y="19121"/>
                </a:lnTo>
                <a:lnTo>
                  <a:pt x="7347" y="19060"/>
                </a:lnTo>
                <a:lnTo>
                  <a:pt x="7497" y="18962"/>
                </a:lnTo>
                <a:lnTo>
                  <a:pt x="10867" y="16183"/>
                </a:lnTo>
                <a:lnTo>
                  <a:pt x="10953" y="16140"/>
                </a:lnTo>
                <a:lnTo>
                  <a:pt x="11034" y="16116"/>
                </a:lnTo>
                <a:lnTo>
                  <a:pt x="11114" y="16110"/>
                </a:lnTo>
                <a:lnTo>
                  <a:pt x="11233" y="16128"/>
                </a:lnTo>
                <a:lnTo>
                  <a:pt x="11340" y="16177"/>
                </a:lnTo>
                <a:lnTo>
                  <a:pt x="11432" y="16263"/>
                </a:lnTo>
                <a:lnTo>
                  <a:pt x="11501" y="16366"/>
                </a:lnTo>
                <a:lnTo>
                  <a:pt x="11544" y="16482"/>
                </a:lnTo>
                <a:lnTo>
                  <a:pt x="11555" y="16623"/>
                </a:lnTo>
                <a:lnTo>
                  <a:pt x="11544" y="16727"/>
                </a:lnTo>
                <a:lnTo>
                  <a:pt x="11501" y="16824"/>
                </a:lnTo>
                <a:lnTo>
                  <a:pt x="11453" y="16910"/>
                </a:lnTo>
                <a:lnTo>
                  <a:pt x="11378" y="16983"/>
                </a:lnTo>
                <a:lnTo>
                  <a:pt x="9266" y="18791"/>
                </a:lnTo>
                <a:lnTo>
                  <a:pt x="9163" y="18889"/>
                </a:lnTo>
                <a:lnTo>
                  <a:pt x="9088" y="18998"/>
                </a:lnTo>
                <a:lnTo>
                  <a:pt x="9034" y="19133"/>
                </a:lnTo>
                <a:lnTo>
                  <a:pt x="8997" y="19267"/>
                </a:lnTo>
                <a:lnTo>
                  <a:pt x="8981" y="19408"/>
                </a:lnTo>
                <a:lnTo>
                  <a:pt x="9002" y="19548"/>
                </a:lnTo>
                <a:lnTo>
                  <a:pt x="9040" y="19682"/>
                </a:lnTo>
                <a:lnTo>
                  <a:pt x="9104" y="19792"/>
                </a:lnTo>
                <a:lnTo>
                  <a:pt x="9190" y="19902"/>
                </a:lnTo>
                <a:lnTo>
                  <a:pt x="9298" y="19988"/>
                </a:lnTo>
                <a:lnTo>
                  <a:pt x="9411" y="20055"/>
                </a:lnTo>
                <a:lnTo>
                  <a:pt x="9524" y="20098"/>
                </a:lnTo>
                <a:lnTo>
                  <a:pt x="9653" y="20104"/>
                </a:lnTo>
                <a:lnTo>
                  <a:pt x="9776" y="20092"/>
                </a:lnTo>
                <a:lnTo>
                  <a:pt x="9894" y="20049"/>
                </a:lnTo>
                <a:lnTo>
                  <a:pt x="9991" y="19969"/>
                </a:lnTo>
                <a:lnTo>
                  <a:pt x="10185" y="19829"/>
                </a:lnTo>
                <a:lnTo>
                  <a:pt x="10201" y="19627"/>
                </a:lnTo>
                <a:lnTo>
                  <a:pt x="10238" y="19426"/>
                </a:lnTo>
                <a:lnTo>
                  <a:pt x="10314" y="19237"/>
                </a:lnTo>
                <a:lnTo>
                  <a:pt x="10410" y="19060"/>
                </a:lnTo>
                <a:lnTo>
                  <a:pt x="10529" y="18895"/>
                </a:lnTo>
                <a:lnTo>
                  <a:pt x="10674" y="18754"/>
                </a:lnTo>
                <a:lnTo>
                  <a:pt x="10830" y="18650"/>
                </a:lnTo>
                <a:lnTo>
                  <a:pt x="11007" y="18571"/>
                </a:lnTo>
                <a:lnTo>
                  <a:pt x="11184" y="18534"/>
                </a:lnTo>
                <a:lnTo>
                  <a:pt x="11367" y="18528"/>
                </a:lnTo>
                <a:lnTo>
                  <a:pt x="11544" y="18559"/>
                </a:lnTo>
                <a:lnTo>
                  <a:pt x="11937" y="18278"/>
                </a:lnTo>
                <a:lnTo>
                  <a:pt x="11937" y="18076"/>
                </a:lnTo>
                <a:lnTo>
                  <a:pt x="11964" y="17875"/>
                </a:lnTo>
                <a:lnTo>
                  <a:pt x="12012" y="17679"/>
                </a:lnTo>
                <a:lnTo>
                  <a:pt x="12087" y="17490"/>
                </a:lnTo>
                <a:lnTo>
                  <a:pt x="12184" y="17319"/>
                </a:lnTo>
                <a:lnTo>
                  <a:pt x="12308" y="17154"/>
                </a:lnTo>
                <a:lnTo>
                  <a:pt x="12453" y="17020"/>
                </a:lnTo>
                <a:lnTo>
                  <a:pt x="12630" y="16910"/>
                </a:lnTo>
                <a:lnTo>
                  <a:pt x="12813" y="16824"/>
                </a:lnTo>
                <a:lnTo>
                  <a:pt x="12995" y="16782"/>
                </a:lnTo>
                <a:lnTo>
                  <a:pt x="13184" y="16776"/>
                </a:lnTo>
                <a:lnTo>
                  <a:pt x="13377" y="16806"/>
                </a:lnTo>
                <a:lnTo>
                  <a:pt x="13554" y="16855"/>
                </a:lnTo>
                <a:lnTo>
                  <a:pt x="13732" y="16947"/>
                </a:lnTo>
                <a:lnTo>
                  <a:pt x="13872" y="16824"/>
                </a:lnTo>
                <a:lnTo>
                  <a:pt x="13855" y="16605"/>
                </a:lnTo>
                <a:lnTo>
                  <a:pt x="13866" y="16379"/>
                </a:lnTo>
                <a:lnTo>
                  <a:pt x="13904" y="16159"/>
                </a:lnTo>
                <a:lnTo>
                  <a:pt x="13979" y="15957"/>
                </a:lnTo>
                <a:lnTo>
                  <a:pt x="14081" y="15762"/>
                </a:lnTo>
                <a:lnTo>
                  <a:pt x="14215" y="15591"/>
                </a:lnTo>
                <a:lnTo>
                  <a:pt x="14371" y="15444"/>
                </a:lnTo>
                <a:lnTo>
                  <a:pt x="14398" y="15414"/>
                </a:lnTo>
                <a:lnTo>
                  <a:pt x="14565" y="15298"/>
                </a:lnTo>
                <a:lnTo>
                  <a:pt x="14753" y="15224"/>
                </a:lnTo>
                <a:lnTo>
                  <a:pt x="14936" y="15182"/>
                </a:lnTo>
                <a:lnTo>
                  <a:pt x="15124" y="15176"/>
                </a:lnTo>
                <a:lnTo>
                  <a:pt x="15306" y="15194"/>
                </a:lnTo>
                <a:lnTo>
                  <a:pt x="15489" y="15249"/>
                </a:lnTo>
                <a:lnTo>
                  <a:pt x="15661" y="15328"/>
                </a:lnTo>
                <a:lnTo>
                  <a:pt x="15822" y="15432"/>
                </a:lnTo>
                <a:lnTo>
                  <a:pt x="15849" y="15432"/>
                </a:lnTo>
                <a:lnTo>
                  <a:pt x="15833" y="15377"/>
                </a:lnTo>
                <a:lnTo>
                  <a:pt x="15720" y="15157"/>
                </a:lnTo>
                <a:lnTo>
                  <a:pt x="15640" y="14944"/>
                </a:lnTo>
                <a:lnTo>
                  <a:pt x="15597" y="14711"/>
                </a:lnTo>
                <a:lnTo>
                  <a:pt x="15586" y="14485"/>
                </a:lnTo>
                <a:lnTo>
                  <a:pt x="15607" y="14253"/>
                </a:lnTo>
                <a:lnTo>
                  <a:pt x="15656" y="14027"/>
                </a:lnTo>
                <a:lnTo>
                  <a:pt x="15742" y="13814"/>
                </a:lnTo>
                <a:lnTo>
                  <a:pt x="15844" y="13612"/>
                </a:lnTo>
                <a:lnTo>
                  <a:pt x="15984" y="13429"/>
                </a:lnTo>
                <a:lnTo>
                  <a:pt x="16145" y="13270"/>
                </a:lnTo>
                <a:lnTo>
                  <a:pt x="16322" y="13154"/>
                </a:lnTo>
                <a:lnTo>
                  <a:pt x="16505" y="13069"/>
                </a:lnTo>
                <a:lnTo>
                  <a:pt x="16704" y="13026"/>
                </a:lnTo>
                <a:lnTo>
                  <a:pt x="16892" y="13008"/>
                </a:lnTo>
                <a:lnTo>
                  <a:pt x="17085" y="13026"/>
                </a:lnTo>
                <a:lnTo>
                  <a:pt x="17279" y="13069"/>
                </a:lnTo>
                <a:lnTo>
                  <a:pt x="17462" y="13154"/>
                </a:lnTo>
                <a:lnTo>
                  <a:pt x="17634" y="13264"/>
                </a:lnTo>
                <a:lnTo>
                  <a:pt x="17790" y="13398"/>
                </a:lnTo>
                <a:lnTo>
                  <a:pt x="19262" y="11463"/>
                </a:lnTo>
                <a:lnTo>
                  <a:pt x="19509" y="11151"/>
                </a:lnTo>
                <a:lnTo>
                  <a:pt x="19778" y="10870"/>
                </a:lnTo>
                <a:lnTo>
                  <a:pt x="20063" y="10608"/>
                </a:lnTo>
                <a:lnTo>
                  <a:pt x="20353" y="10363"/>
                </a:lnTo>
                <a:lnTo>
                  <a:pt x="20670" y="10144"/>
                </a:lnTo>
                <a:lnTo>
                  <a:pt x="21600" y="9545"/>
                </a:lnTo>
                <a:lnTo>
                  <a:pt x="21600" y="10748"/>
                </a:lnTo>
                <a:lnTo>
                  <a:pt x="20923" y="11188"/>
                </a:lnTo>
                <a:lnTo>
                  <a:pt x="20579" y="11438"/>
                </a:lnTo>
                <a:lnTo>
                  <a:pt x="20251" y="11731"/>
                </a:lnTo>
                <a:lnTo>
                  <a:pt x="19945" y="12043"/>
                </a:lnTo>
                <a:lnTo>
                  <a:pt x="19660" y="12385"/>
                </a:lnTo>
                <a:lnTo>
                  <a:pt x="18295" y="14198"/>
                </a:lnTo>
                <a:lnTo>
                  <a:pt x="18924" y="15218"/>
                </a:lnTo>
                <a:lnTo>
                  <a:pt x="19031" y="15432"/>
                </a:lnTo>
                <a:lnTo>
                  <a:pt x="19112" y="15652"/>
                </a:lnTo>
                <a:lnTo>
                  <a:pt x="19149" y="15878"/>
                </a:lnTo>
                <a:lnTo>
                  <a:pt x="19165" y="16110"/>
                </a:lnTo>
                <a:lnTo>
                  <a:pt x="19144" y="16342"/>
                </a:lnTo>
                <a:lnTo>
                  <a:pt x="19090" y="16568"/>
                </a:lnTo>
                <a:lnTo>
                  <a:pt x="19015" y="16782"/>
                </a:lnTo>
                <a:lnTo>
                  <a:pt x="18907" y="16983"/>
                </a:lnTo>
                <a:lnTo>
                  <a:pt x="18773" y="17166"/>
                </a:lnTo>
                <a:lnTo>
                  <a:pt x="18606" y="17325"/>
                </a:lnTo>
                <a:lnTo>
                  <a:pt x="18429" y="17441"/>
                </a:lnTo>
                <a:lnTo>
                  <a:pt x="18246" y="17527"/>
                </a:lnTo>
                <a:lnTo>
                  <a:pt x="18053" y="17569"/>
                </a:lnTo>
                <a:lnTo>
                  <a:pt x="17854" y="17582"/>
                </a:lnTo>
                <a:lnTo>
                  <a:pt x="17655" y="17569"/>
                </a:lnTo>
                <a:lnTo>
                  <a:pt x="17467" y="17527"/>
                </a:lnTo>
                <a:lnTo>
                  <a:pt x="17284" y="17441"/>
                </a:lnTo>
                <a:lnTo>
                  <a:pt x="17112" y="17331"/>
                </a:lnTo>
                <a:lnTo>
                  <a:pt x="16962" y="17197"/>
                </a:lnTo>
                <a:lnTo>
                  <a:pt x="17037" y="17398"/>
                </a:lnTo>
                <a:lnTo>
                  <a:pt x="17080" y="17612"/>
                </a:lnTo>
                <a:lnTo>
                  <a:pt x="17096" y="17832"/>
                </a:lnTo>
                <a:lnTo>
                  <a:pt x="17080" y="18046"/>
                </a:lnTo>
                <a:lnTo>
                  <a:pt x="17037" y="18260"/>
                </a:lnTo>
                <a:lnTo>
                  <a:pt x="16962" y="18455"/>
                </a:lnTo>
                <a:lnTo>
                  <a:pt x="16865" y="18650"/>
                </a:lnTo>
                <a:lnTo>
                  <a:pt x="16736" y="18809"/>
                </a:lnTo>
                <a:lnTo>
                  <a:pt x="16575" y="18962"/>
                </a:lnTo>
                <a:lnTo>
                  <a:pt x="16553" y="18992"/>
                </a:lnTo>
                <a:lnTo>
                  <a:pt x="16381" y="19102"/>
                </a:lnTo>
                <a:lnTo>
                  <a:pt x="16193" y="19182"/>
                </a:lnTo>
                <a:lnTo>
                  <a:pt x="16000" y="19218"/>
                </a:lnTo>
                <a:lnTo>
                  <a:pt x="15806" y="19231"/>
                </a:lnTo>
                <a:lnTo>
                  <a:pt x="15613" y="19206"/>
                </a:lnTo>
                <a:lnTo>
                  <a:pt x="15425" y="19145"/>
                </a:lnTo>
                <a:lnTo>
                  <a:pt x="15247" y="19047"/>
                </a:lnTo>
                <a:lnTo>
                  <a:pt x="15086" y="18925"/>
                </a:lnTo>
                <a:lnTo>
                  <a:pt x="14941" y="18766"/>
                </a:lnTo>
                <a:lnTo>
                  <a:pt x="14973" y="18962"/>
                </a:lnTo>
                <a:lnTo>
                  <a:pt x="14984" y="19163"/>
                </a:lnTo>
                <a:lnTo>
                  <a:pt x="14973" y="19353"/>
                </a:lnTo>
                <a:lnTo>
                  <a:pt x="14941" y="19548"/>
                </a:lnTo>
                <a:lnTo>
                  <a:pt x="14882" y="19731"/>
                </a:lnTo>
                <a:lnTo>
                  <a:pt x="14801" y="19902"/>
                </a:lnTo>
                <a:lnTo>
                  <a:pt x="14699" y="20067"/>
                </a:lnTo>
                <a:lnTo>
                  <a:pt x="14565" y="20208"/>
                </a:lnTo>
                <a:lnTo>
                  <a:pt x="14414" y="20336"/>
                </a:lnTo>
                <a:lnTo>
                  <a:pt x="14248" y="20434"/>
                </a:lnTo>
                <a:lnTo>
                  <a:pt x="14065" y="20501"/>
                </a:lnTo>
                <a:lnTo>
                  <a:pt x="13872" y="20531"/>
                </a:lnTo>
                <a:lnTo>
                  <a:pt x="13683" y="20531"/>
                </a:lnTo>
                <a:lnTo>
                  <a:pt x="13501" y="20495"/>
                </a:lnTo>
                <a:lnTo>
                  <a:pt x="13323" y="20434"/>
                </a:lnTo>
                <a:lnTo>
                  <a:pt x="13151" y="20336"/>
                </a:lnTo>
                <a:lnTo>
                  <a:pt x="12995" y="20208"/>
                </a:lnTo>
                <a:lnTo>
                  <a:pt x="12861" y="20061"/>
                </a:lnTo>
                <a:lnTo>
                  <a:pt x="12732" y="19890"/>
                </a:lnTo>
                <a:lnTo>
                  <a:pt x="12700" y="19829"/>
                </a:lnTo>
                <a:lnTo>
                  <a:pt x="12754" y="20031"/>
                </a:lnTo>
                <a:lnTo>
                  <a:pt x="12780" y="20244"/>
                </a:lnTo>
                <a:lnTo>
                  <a:pt x="12775" y="20464"/>
                </a:lnTo>
                <a:lnTo>
                  <a:pt x="12732" y="20672"/>
                </a:lnTo>
                <a:lnTo>
                  <a:pt x="12662" y="20879"/>
                </a:lnTo>
                <a:lnTo>
                  <a:pt x="12571" y="21063"/>
                </a:lnTo>
                <a:lnTo>
                  <a:pt x="12447" y="21227"/>
                </a:lnTo>
                <a:lnTo>
                  <a:pt x="12302" y="21380"/>
                </a:lnTo>
                <a:lnTo>
                  <a:pt x="12146" y="21472"/>
                </a:lnTo>
                <a:lnTo>
                  <a:pt x="11980" y="21551"/>
                </a:lnTo>
                <a:lnTo>
                  <a:pt x="11802" y="21594"/>
                </a:lnTo>
                <a:lnTo>
                  <a:pt x="11625" y="21600"/>
                </a:lnTo>
                <a:lnTo>
                  <a:pt x="11453" y="21588"/>
                </a:lnTo>
                <a:lnTo>
                  <a:pt x="11281" y="21533"/>
                </a:lnTo>
                <a:lnTo>
                  <a:pt x="11125" y="21460"/>
                </a:lnTo>
                <a:lnTo>
                  <a:pt x="10975" y="21356"/>
                </a:lnTo>
                <a:lnTo>
                  <a:pt x="10835" y="21221"/>
                </a:lnTo>
                <a:lnTo>
                  <a:pt x="10717" y="21063"/>
                </a:lnTo>
                <a:lnTo>
                  <a:pt x="10523" y="20745"/>
                </a:lnTo>
                <a:lnTo>
                  <a:pt x="10496" y="20745"/>
                </a:lnTo>
                <a:lnTo>
                  <a:pt x="10319" y="20861"/>
                </a:lnTo>
                <a:lnTo>
                  <a:pt x="10136" y="20959"/>
                </a:lnTo>
                <a:lnTo>
                  <a:pt x="9943" y="21020"/>
                </a:lnTo>
                <a:lnTo>
                  <a:pt x="9755" y="21056"/>
                </a:lnTo>
                <a:lnTo>
                  <a:pt x="9561" y="21056"/>
                </a:lnTo>
                <a:lnTo>
                  <a:pt x="9395" y="21050"/>
                </a:lnTo>
                <a:lnTo>
                  <a:pt x="9158" y="20977"/>
                </a:lnTo>
                <a:lnTo>
                  <a:pt x="8943" y="20873"/>
                </a:lnTo>
                <a:lnTo>
                  <a:pt x="8744" y="20739"/>
                </a:lnTo>
                <a:lnTo>
                  <a:pt x="8578" y="20568"/>
                </a:lnTo>
                <a:lnTo>
                  <a:pt x="8427" y="20373"/>
                </a:lnTo>
                <a:lnTo>
                  <a:pt x="8330" y="20195"/>
                </a:lnTo>
                <a:lnTo>
                  <a:pt x="8255" y="20018"/>
                </a:lnTo>
                <a:lnTo>
                  <a:pt x="8196" y="19823"/>
                </a:lnTo>
                <a:lnTo>
                  <a:pt x="8164" y="19615"/>
                </a:lnTo>
                <a:lnTo>
                  <a:pt x="7992" y="19762"/>
                </a:lnTo>
                <a:lnTo>
                  <a:pt x="7798" y="19902"/>
                </a:lnTo>
                <a:lnTo>
                  <a:pt x="7589" y="20006"/>
                </a:lnTo>
                <a:lnTo>
                  <a:pt x="7363" y="20085"/>
                </a:lnTo>
                <a:lnTo>
                  <a:pt x="7137" y="20122"/>
                </a:lnTo>
                <a:lnTo>
                  <a:pt x="6895" y="20128"/>
                </a:lnTo>
                <a:lnTo>
                  <a:pt x="6793" y="20122"/>
                </a:lnTo>
                <a:lnTo>
                  <a:pt x="6702" y="20110"/>
                </a:lnTo>
                <a:lnTo>
                  <a:pt x="6482" y="20055"/>
                </a:lnTo>
                <a:lnTo>
                  <a:pt x="6272" y="19963"/>
                </a:lnTo>
                <a:lnTo>
                  <a:pt x="6073" y="19853"/>
                </a:lnTo>
                <a:lnTo>
                  <a:pt x="5890" y="19701"/>
                </a:lnTo>
                <a:lnTo>
                  <a:pt x="5729" y="19530"/>
                </a:lnTo>
                <a:lnTo>
                  <a:pt x="5579" y="19340"/>
                </a:lnTo>
                <a:lnTo>
                  <a:pt x="5450" y="19102"/>
                </a:lnTo>
                <a:lnTo>
                  <a:pt x="5342" y="18846"/>
                </a:lnTo>
                <a:lnTo>
                  <a:pt x="5278" y="18583"/>
                </a:lnTo>
                <a:lnTo>
                  <a:pt x="5251" y="18308"/>
                </a:lnTo>
                <a:lnTo>
                  <a:pt x="5262" y="18027"/>
                </a:lnTo>
                <a:lnTo>
                  <a:pt x="5143" y="18021"/>
                </a:lnTo>
                <a:lnTo>
                  <a:pt x="4885" y="18009"/>
                </a:lnTo>
                <a:lnTo>
                  <a:pt x="4670" y="17979"/>
                </a:lnTo>
                <a:lnTo>
                  <a:pt x="4450" y="17936"/>
                </a:lnTo>
                <a:lnTo>
                  <a:pt x="4257" y="17856"/>
                </a:lnTo>
                <a:lnTo>
                  <a:pt x="4063" y="17753"/>
                </a:lnTo>
                <a:lnTo>
                  <a:pt x="3891" y="17631"/>
                </a:lnTo>
                <a:lnTo>
                  <a:pt x="3730" y="17472"/>
                </a:lnTo>
                <a:lnTo>
                  <a:pt x="3590" y="17276"/>
                </a:lnTo>
                <a:lnTo>
                  <a:pt x="3472" y="17063"/>
                </a:lnTo>
                <a:lnTo>
                  <a:pt x="3381" y="16849"/>
                </a:lnTo>
                <a:lnTo>
                  <a:pt x="3321" y="16617"/>
                </a:lnTo>
                <a:lnTo>
                  <a:pt x="3278" y="16379"/>
                </a:lnTo>
                <a:lnTo>
                  <a:pt x="3268" y="16128"/>
                </a:lnTo>
                <a:lnTo>
                  <a:pt x="3042" y="16159"/>
                </a:lnTo>
                <a:lnTo>
                  <a:pt x="2709" y="16159"/>
                </a:lnTo>
                <a:lnTo>
                  <a:pt x="2612" y="16147"/>
                </a:lnTo>
                <a:lnTo>
                  <a:pt x="2397" y="16092"/>
                </a:lnTo>
                <a:lnTo>
                  <a:pt x="2187" y="16000"/>
                </a:lnTo>
                <a:lnTo>
                  <a:pt x="1989" y="15878"/>
                </a:lnTo>
                <a:lnTo>
                  <a:pt x="1806" y="15737"/>
                </a:lnTo>
                <a:lnTo>
                  <a:pt x="1639" y="15566"/>
                </a:lnTo>
                <a:lnTo>
                  <a:pt x="1489" y="15377"/>
                </a:lnTo>
                <a:lnTo>
                  <a:pt x="1376" y="15151"/>
                </a:lnTo>
                <a:lnTo>
                  <a:pt x="1295" y="14913"/>
                </a:lnTo>
                <a:lnTo>
                  <a:pt x="1236" y="14675"/>
                </a:lnTo>
                <a:lnTo>
                  <a:pt x="1204" y="14431"/>
                </a:lnTo>
                <a:lnTo>
                  <a:pt x="1204" y="14180"/>
                </a:lnTo>
                <a:lnTo>
                  <a:pt x="1231" y="13930"/>
                </a:lnTo>
                <a:lnTo>
                  <a:pt x="1279" y="13685"/>
                </a:lnTo>
                <a:lnTo>
                  <a:pt x="1354" y="13453"/>
                </a:lnTo>
                <a:lnTo>
                  <a:pt x="1451" y="13234"/>
                </a:lnTo>
                <a:lnTo>
                  <a:pt x="1585" y="13026"/>
                </a:lnTo>
                <a:lnTo>
                  <a:pt x="1736" y="12831"/>
                </a:lnTo>
                <a:lnTo>
                  <a:pt x="1913" y="12660"/>
                </a:lnTo>
                <a:lnTo>
                  <a:pt x="2198" y="12403"/>
                </a:lnTo>
                <a:lnTo>
                  <a:pt x="2032" y="12043"/>
                </a:lnTo>
                <a:lnTo>
                  <a:pt x="1833" y="11701"/>
                </a:lnTo>
                <a:lnTo>
                  <a:pt x="1612" y="11389"/>
                </a:lnTo>
                <a:lnTo>
                  <a:pt x="1360" y="11090"/>
                </a:lnTo>
                <a:lnTo>
                  <a:pt x="1091" y="10821"/>
                </a:lnTo>
                <a:lnTo>
                  <a:pt x="806" y="10583"/>
                </a:lnTo>
                <a:lnTo>
                  <a:pt x="500" y="10369"/>
                </a:lnTo>
                <a:lnTo>
                  <a:pt x="0" y="10064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33" name="TextBox 56"/>
          <p:cNvSpPr txBox="1"/>
          <p:nvPr/>
        </p:nvSpPr>
        <p:spPr>
          <a:xfrm>
            <a:off x="6310196" y="4979039"/>
            <a:ext cx="2352055" cy="739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10000"/>
              </a:lnSpc>
              <a:defRPr sz="14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El apoyo de la comunidad y la creatividad costarricense</a:t>
            </a:r>
          </a:p>
        </p:txBody>
      </p:sp>
      <p:pic>
        <p:nvPicPr>
          <p:cNvPr id="8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7009" y="587612"/>
            <a:ext cx="3468596" cy="11134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38" name="Group 515"/>
          <p:cNvGrpSpPr/>
          <p:nvPr/>
        </p:nvGrpSpPr>
        <p:grpSpPr>
          <a:xfrm>
            <a:off x="4331787" y="3624194"/>
            <a:ext cx="372152" cy="531872"/>
            <a:chOff x="0" y="0"/>
            <a:chExt cx="372150" cy="531871"/>
          </a:xfrm>
        </p:grpSpPr>
        <p:sp>
          <p:nvSpPr>
            <p:cNvPr id="835" name="Freeform 517"/>
            <p:cNvSpPr/>
            <p:nvPr/>
          </p:nvSpPr>
          <p:spPr>
            <a:xfrm>
              <a:off x="83055" y="-1"/>
              <a:ext cx="206041" cy="490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3" y="2072"/>
                  </a:moveTo>
                  <a:lnTo>
                    <a:pt x="10314" y="2331"/>
                  </a:lnTo>
                  <a:lnTo>
                    <a:pt x="9779" y="2633"/>
                  </a:lnTo>
                  <a:lnTo>
                    <a:pt x="9226" y="2977"/>
                  </a:lnTo>
                  <a:lnTo>
                    <a:pt x="8657" y="3350"/>
                  </a:lnTo>
                  <a:lnTo>
                    <a:pt x="8087" y="3764"/>
                  </a:lnTo>
                  <a:lnTo>
                    <a:pt x="7535" y="4220"/>
                  </a:lnTo>
                  <a:lnTo>
                    <a:pt x="6966" y="4712"/>
                  </a:lnTo>
                  <a:lnTo>
                    <a:pt x="6413" y="5238"/>
                  </a:lnTo>
                  <a:lnTo>
                    <a:pt x="5911" y="5814"/>
                  </a:lnTo>
                  <a:lnTo>
                    <a:pt x="5408" y="6425"/>
                  </a:lnTo>
                  <a:lnTo>
                    <a:pt x="6631" y="6509"/>
                  </a:lnTo>
                  <a:lnTo>
                    <a:pt x="7953" y="6573"/>
                  </a:lnTo>
                  <a:lnTo>
                    <a:pt x="9293" y="6608"/>
                  </a:lnTo>
                  <a:lnTo>
                    <a:pt x="10666" y="6622"/>
                  </a:lnTo>
                  <a:lnTo>
                    <a:pt x="11838" y="6615"/>
                  </a:lnTo>
                  <a:lnTo>
                    <a:pt x="12993" y="6587"/>
                  </a:lnTo>
                  <a:lnTo>
                    <a:pt x="14115" y="6545"/>
                  </a:lnTo>
                  <a:lnTo>
                    <a:pt x="15170" y="6488"/>
                  </a:lnTo>
                  <a:lnTo>
                    <a:pt x="16208" y="6404"/>
                  </a:lnTo>
                  <a:lnTo>
                    <a:pt x="15723" y="5793"/>
                  </a:lnTo>
                  <a:lnTo>
                    <a:pt x="15204" y="5224"/>
                  </a:lnTo>
                  <a:lnTo>
                    <a:pt x="14668" y="4698"/>
                  </a:lnTo>
                  <a:lnTo>
                    <a:pt x="14115" y="4199"/>
                  </a:lnTo>
                  <a:lnTo>
                    <a:pt x="13529" y="3750"/>
                  </a:lnTo>
                  <a:lnTo>
                    <a:pt x="12977" y="3343"/>
                  </a:lnTo>
                  <a:lnTo>
                    <a:pt x="12407" y="2963"/>
                  </a:lnTo>
                  <a:lnTo>
                    <a:pt x="11855" y="2626"/>
                  </a:lnTo>
                  <a:lnTo>
                    <a:pt x="11319" y="2331"/>
                  </a:lnTo>
                  <a:lnTo>
                    <a:pt x="10833" y="2072"/>
                  </a:lnTo>
                  <a:close/>
                  <a:moveTo>
                    <a:pt x="10800" y="0"/>
                  </a:moveTo>
                  <a:lnTo>
                    <a:pt x="10833" y="7"/>
                  </a:lnTo>
                  <a:lnTo>
                    <a:pt x="10917" y="49"/>
                  </a:lnTo>
                  <a:lnTo>
                    <a:pt x="11068" y="91"/>
                  </a:lnTo>
                  <a:lnTo>
                    <a:pt x="11269" y="162"/>
                  </a:lnTo>
                  <a:lnTo>
                    <a:pt x="11503" y="260"/>
                  </a:lnTo>
                  <a:lnTo>
                    <a:pt x="11788" y="372"/>
                  </a:lnTo>
                  <a:lnTo>
                    <a:pt x="12491" y="667"/>
                  </a:lnTo>
                  <a:lnTo>
                    <a:pt x="12893" y="850"/>
                  </a:lnTo>
                  <a:lnTo>
                    <a:pt x="13312" y="1053"/>
                  </a:lnTo>
                  <a:lnTo>
                    <a:pt x="13747" y="1285"/>
                  </a:lnTo>
                  <a:lnTo>
                    <a:pt x="14216" y="1531"/>
                  </a:lnTo>
                  <a:lnTo>
                    <a:pt x="14701" y="1805"/>
                  </a:lnTo>
                  <a:lnTo>
                    <a:pt x="15187" y="2107"/>
                  </a:lnTo>
                  <a:lnTo>
                    <a:pt x="15706" y="2430"/>
                  </a:lnTo>
                  <a:lnTo>
                    <a:pt x="16208" y="2781"/>
                  </a:lnTo>
                  <a:lnTo>
                    <a:pt x="16711" y="3160"/>
                  </a:lnTo>
                  <a:lnTo>
                    <a:pt x="17196" y="3560"/>
                  </a:lnTo>
                  <a:lnTo>
                    <a:pt x="17699" y="3982"/>
                  </a:lnTo>
                  <a:lnTo>
                    <a:pt x="18184" y="4438"/>
                  </a:lnTo>
                  <a:lnTo>
                    <a:pt x="18653" y="4922"/>
                  </a:lnTo>
                  <a:lnTo>
                    <a:pt x="19088" y="5428"/>
                  </a:lnTo>
                  <a:lnTo>
                    <a:pt x="19524" y="5962"/>
                  </a:lnTo>
                  <a:lnTo>
                    <a:pt x="19909" y="6524"/>
                  </a:lnTo>
                  <a:lnTo>
                    <a:pt x="20277" y="7120"/>
                  </a:lnTo>
                  <a:lnTo>
                    <a:pt x="20612" y="7738"/>
                  </a:lnTo>
                  <a:lnTo>
                    <a:pt x="20880" y="8384"/>
                  </a:lnTo>
                  <a:lnTo>
                    <a:pt x="21131" y="9066"/>
                  </a:lnTo>
                  <a:lnTo>
                    <a:pt x="21332" y="9768"/>
                  </a:lnTo>
                  <a:lnTo>
                    <a:pt x="21483" y="10512"/>
                  </a:lnTo>
                  <a:lnTo>
                    <a:pt x="21567" y="11278"/>
                  </a:lnTo>
                  <a:lnTo>
                    <a:pt x="21600" y="12078"/>
                  </a:lnTo>
                  <a:lnTo>
                    <a:pt x="21567" y="12886"/>
                  </a:lnTo>
                  <a:lnTo>
                    <a:pt x="21483" y="13665"/>
                  </a:lnTo>
                  <a:lnTo>
                    <a:pt x="21332" y="14402"/>
                  </a:lnTo>
                  <a:lnTo>
                    <a:pt x="21148" y="15119"/>
                  </a:lnTo>
                  <a:lnTo>
                    <a:pt x="20880" y="15800"/>
                  </a:lnTo>
                  <a:lnTo>
                    <a:pt x="20579" y="16446"/>
                  </a:lnTo>
                  <a:lnTo>
                    <a:pt x="20260" y="17064"/>
                  </a:lnTo>
                  <a:lnTo>
                    <a:pt x="19859" y="17633"/>
                  </a:lnTo>
                  <a:lnTo>
                    <a:pt x="19440" y="18173"/>
                  </a:lnTo>
                  <a:lnTo>
                    <a:pt x="18938" y="18686"/>
                  </a:lnTo>
                  <a:lnTo>
                    <a:pt x="18435" y="19149"/>
                  </a:lnTo>
                  <a:lnTo>
                    <a:pt x="17883" y="19578"/>
                  </a:lnTo>
                  <a:lnTo>
                    <a:pt x="17297" y="19971"/>
                  </a:lnTo>
                  <a:lnTo>
                    <a:pt x="16694" y="20329"/>
                  </a:lnTo>
                  <a:lnTo>
                    <a:pt x="16024" y="20638"/>
                  </a:lnTo>
                  <a:lnTo>
                    <a:pt x="15371" y="20919"/>
                  </a:lnTo>
                  <a:lnTo>
                    <a:pt x="14651" y="21151"/>
                  </a:lnTo>
                  <a:lnTo>
                    <a:pt x="13931" y="21340"/>
                  </a:lnTo>
                  <a:lnTo>
                    <a:pt x="13178" y="21495"/>
                  </a:lnTo>
                  <a:lnTo>
                    <a:pt x="12424" y="21600"/>
                  </a:lnTo>
                  <a:lnTo>
                    <a:pt x="12424" y="16067"/>
                  </a:lnTo>
                  <a:lnTo>
                    <a:pt x="12357" y="15912"/>
                  </a:lnTo>
                  <a:lnTo>
                    <a:pt x="12240" y="15772"/>
                  </a:lnTo>
                  <a:lnTo>
                    <a:pt x="12056" y="15645"/>
                  </a:lnTo>
                  <a:lnTo>
                    <a:pt x="11805" y="15540"/>
                  </a:lnTo>
                  <a:lnTo>
                    <a:pt x="11503" y="15470"/>
                  </a:lnTo>
                  <a:lnTo>
                    <a:pt x="11152" y="15414"/>
                  </a:lnTo>
                  <a:lnTo>
                    <a:pt x="10800" y="15392"/>
                  </a:lnTo>
                  <a:lnTo>
                    <a:pt x="10432" y="15414"/>
                  </a:lnTo>
                  <a:lnTo>
                    <a:pt x="10097" y="15470"/>
                  </a:lnTo>
                  <a:lnTo>
                    <a:pt x="9795" y="15540"/>
                  </a:lnTo>
                  <a:lnTo>
                    <a:pt x="9561" y="15645"/>
                  </a:lnTo>
                  <a:lnTo>
                    <a:pt x="9360" y="15772"/>
                  </a:lnTo>
                  <a:lnTo>
                    <a:pt x="9243" y="15912"/>
                  </a:lnTo>
                  <a:lnTo>
                    <a:pt x="9193" y="16067"/>
                  </a:lnTo>
                  <a:lnTo>
                    <a:pt x="9193" y="21600"/>
                  </a:lnTo>
                  <a:lnTo>
                    <a:pt x="8422" y="21495"/>
                  </a:lnTo>
                  <a:lnTo>
                    <a:pt x="7669" y="21340"/>
                  </a:lnTo>
                  <a:lnTo>
                    <a:pt x="6949" y="21151"/>
                  </a:lnTo>
                  <a:lnTo>
                    <a:pt x="6229" y="20919"/>
                  </a:lnTo>
                  <a:lnTo>
                    <a:pt x="5576" y="20638"/>
                  </a:lnTo>
                  <a:lnTo>
                    <a:pt x="4906" y="20329"/>
                  </a:lnTo>
                  <a:lnTo>
                    <a:pt x="4303" y="19971"/>
                  </a:lnTo>
                  <a:lnTo>
                    <a:pt x="3717" y="19578"/>
                  </a:lnTo>
                  <a:lnTo>
                    <a:pt x="3165" y="19149"/>
                  </a:lnTo>
                  <a:lnTo>
                    <a:pt x="2662" y="18686"/>
                  </a:lnTo>
                  <a:lnTo>
                    <a:pt x="2177" y="18173"/>
                  </a:lnTo>
                  <a:lnTo>
                    <a:pt x="1758" y="17633"/>
                  </a:lnTo>
                  <a:lnTo>
                    <a:pt x="1356" y="17064"/>
                  </a:lnTo>
                  <a:lnTo>
                    <a:pt x="1021" y="16446"/>
                  </a:lnTo>
                  <a:lnTo>
                    <a:pt x="720" y="15800"/>
                  </a:lnTo>
                  <a:lnTo>
                    <a:pt x="452" y="15119"/>
                  </a:lnTo>
                  <a:lnTo>
                    <a:pt x="268" y="14402"/>
                  </a:lnTo>
                  <a:lnTo>
                    <a:pt x="134" y="13665"/>
                  </a:lnTo>
                  <a:lnTo>
                    <a:pt x="33" y="12886"/>
                  </a:lnTo>
                  <a:lnTo>
                    <a:pt x="0" y="12078"/>
                  </a:lnTo>
                  <a:lnTo>
                    <a:pt x="33" y="11285"/>
                  </a:lnTo>
                  <a:lnTo>
                    <a:pt x="134" y="10526"/>
                  </a:lnTo>
                  <a:lnTo>
                    <a:pt x="268" y="9789"/>
                  </a:lnTo>
                  <a:lnTo>
                    <a:pt x="469" y="9094"/>
                  </a:lnTo>
                  <a:lnTo>
                    <a:pt x="720" y="8412"/>
                  </a:lnTo>
                  <a:lnTo>
                    <a:pt x="1005" y="7773"/>
                  </a:lnTo>
                  <a:lnTo>
                    <a:pt x="1340" y="7156"/>
                  </a:lnTo>
                  <a:lnTo>
                    <a:pt x="1691" y="6566"/>
                  </a:lnTo>
                  <a:lnTo>
                    <a:pt x="2076" y="6004"/>
                  </a:lnTo>
                  <a:lnTo>
                    <a:pt x="2512" y="5477"/>
                  </a:lnTo>
                  <a:lnTo>
                    <a:pt x="2947" y="4965"/>
                  </a:lnTo>
                  <a:lnTo>
                    <a:pt x="3433" y="4487"/>
                  </a:lnTo>
                  <a:lnTo>
                    <a:pt x="3901" y="4024"/>
                  </a:lnTo>
                  <a:lnTo>
                    <a:pt x="4889" y="3195"/>
                  </a:lnTo>
                  <a:lnTo>
                    <a:pt x="5392" y="2816"/>
                  </a:lnTo>
                  <a:lnTo>
                    <a:pt x="5911" y="2472"/>
                  </a:lnTo>
                  <a:lnTo>
                    <a:pt x="6413" y="2142"/>
                  </a:lnTo>
                  <a:lnTo>
                    <a:pt x="6899" y="1833"/>
                  </a:lnTo>
                  <a:lnTo>
                    <a:pt x="7384" y="1559"/>
                  </a:lnTo>
                  <a:lnTo>
                    <a:pt x="7836" y="1306"/>
                  </a:lnTo>
                  <a:lnTo>
                    <a:pt x="8305" y="1074"/>
                  </a:lnTo>
                  <a:lnTo>
                    <a:pt x="8724" y="871"/>
                  </a:lnTo>
                  <a:lnTo>
                    <a:pt x="9126" y="681"/>
                  </a:lnTo>
                  <a:lnTo>
                    <a:pt x="9477" y="520"/>
                  </a:lnTo>
                  <a:lnTo>
                    <a:pt x="9795" y="379"/>
                  </a:lnTo>
                  <a:lnTo>
                    <a:pt x="10097" y="267"/>
                  </a:lnTo>
                  <a:lnTo>
                    <a:pt x="10331" y="169"/>
                  </a:lnTo>
                  <a:lnTo>
                    <a:pt x="10532" y="98"/>
                  </a:lnTo>
                  <a:lnTo>
                    <a:pt x="10666" y="49"/>
                  </a:lnTo>
                  <a:lnTo>
                    <a:pt x="10783" y="7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6" name="Freeform 518"/>
            <p:cNvSpPr/>
            <p:nvPr/>
          </p:nvSpPr>
          <p:spPr>
            <a:xfrm>
              <a:off x="0" y="360969"/>
              <a:ext cx="100625" cy="17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913" y="0"/>
                  </a:moveTo>
                  <a:lnTo>
                    <a:pt x="14583" y="0"/>
                  </a:lnTo>
                  <a:lnTo>
                    <a:pt x="15165" y="1793"/>
                  </a:lnTo>
                  <a:lnTo>
                    <a:pt x="15849" y="3526"/>
                  </a:lnTo>
                  <a:lnTo>
                    <a:pt x="16602" y="5199"/>
                  </a:lnTo>
                  <a:lnTo>
                    <a:pt x="17424" y="6750"/>
                  </a:lnTo>
                  <a:lnTo>
                    <a:pt x="18348" y="8261"/>
                  </a:lnTo>
                  <a:lnTo>
                    <a:pt x="19341" y="9672"/>
                  </a:lnTo>
                  <a:lnTo>
                    <a:pt x="20436" y="11022"/>
                  </a:lnTo>
                  <a:lnTo>
                    <a:pt x="21600" y="12251"/>
                  </a:lnTo>
                  <a:lnTo>
                    <a:pt x="0" y="21600"/>
                  </a:lnTo>
                  <a:lnTo>
                    <a:pt x="0" y="5944"/>
                  </a:lnTo>
                  <a:lnTo>
                    <a:pt x="103" y="5138"/>
                  </a:lnTo>
                  <a:lnTo>
                    <a:pt x="445" y="4352"/>
                  </a:lnTo>
                  <a:lnTo>
                    <a:pt x="924" y="3627"/>
                  </a:lnTo>
                  <a:lnTo>
                    <a:pt x="1609" y="2942"/>
                  </a:lnTo>
                  <a:lnTo>
                    <a:pt x="2465" y="2317"/>
                  </a:lnTo>
                  <a:lnTo>
                    <a:pt x="3492" y="1733"/>
                  </a:lnTo>
                  <a:lnTo>
                    <a:pt x="4655" y="1229"/>
                  </a:lnTo>
                  <a:lnTo>
                    <a:pt x="5888" y="806"/>
                  </a:lnTo>
                  <a:lnTo>
                    <a:pt x="7291" y="443"/>
                  </a:lnTo>
                  <a:lnTo>
                    <a:pt x="8729" y="201"/>
                  </a:lnTo>
                  <a:lnTo>
                    <a:pt x="10304" y="40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7" name="Freeform 519"/>
            <p:cNvSpPr/>
            <p:nvPr/>
          </p:nvSpPr>
          <p:spPr>
            <a:xfrm>
              <a:off x="271526" y="360969"/>
              <a:ext cx="100625" cy="17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017" y="0"/>
                  </a:moveTo>
                  <a:lnTo>
                    <a:pt x="9687" y="0"/>
                  </a:lnTo>
                  <a:lnTo>
                    <a:pt x="11296" y="40"/>
                  </a:lnTo>
                  <a:lnTo>
                    <a:pt x="12871" y="201"/>
                  </a:lnTo>
                  <a:lnTo>
                    <a:pt x="14343" y="443"/>
                  </a:lnTo>
                  <a:lnTo>
                    <a:pt x="15712" y="806"/>
                  </a:lnTo>
                  <a:lnTo>
                    <a:pt x="16979" y="1229"/>
                  </a:lnTo>
                  <a:lnTo>
                    <a:pt x="18108" y="1733"/>
                  </a:lnTo>
                  <a:lnTo>
                    <a:pt x="19101" y="2317"/>
                  </a:lnTo>
                  <a:lnTo>
                    <a:pt x="19957" y="2942"/>
                  </a:lnTo>
                  <a:lnTo>
                    <a:pt x="20676" y="3627"/>
                  </a:lnTo>
                  <a:lnTo>
                    <a:pt x="21189" y="4352"/>
                  </a:lnTo>
                  <a:lnTo>
                    <a:pt x="21497" y="5138"/>
                  </a:lnTo>
                  <a:lnTo>
                    <a:pt x="21600" y="5944"/>
                  </a:lnTo>
                  <a:lnTo>
                    <a:pt x="21600" y="21600"/>
                  </a:lnTo>
                  <a:lnTo>
                    <a:pt x="0" y="12251"/>
                  </a:lnTo>
                  <a:lnTo>
                    <a:pt x="1164" y="11022"/>
                  </a:lnTo>
                  <a:lnTo>
                    <a:pt x="2259" y="9672"/>
                  </a:lnTo>
                  <a:lnTo>
                    <a:pt x="3252" y="8261"/>
                  </a:lnTo>
                  <a:lnTo>
                    <a:pt x="4176" y="6750"/>
                  </a:lnTo>
                  <a:lnTo>
                    <a:pt x="4998" y="5199"/>
                  </a:lnTo>
                  <a:lnTo>
                    <a:pt x="5751" y="3526"/>
                  </a:lnTo>
                  <a:lnTo>
                    <a:pt x="6435" y="1793"/>
                  </a:lnTo>
                  <a:lnTo>
                    <a:pt x="70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844" name="Group 477"/>
          <p:cNvGrpSpPr/>
          <p:nvPr/>
        </p:nvGrpSpPr>
        <p:grpSpPr>
          <a:xfrm>
            <a:off x="1320519" y="3684887"/>
            <a:ext cx="404149" cy="497357"/>
            <a:chOff x="0" y="0"/>
            <a:chExt cx="404147" cy="497356"/>
          </a:xfrm>
        </p:grpSpPr>
        <p:sp>
          <p:nvSpPr>
            <p:cNvPr id="839" name="Freeform 479"/>
            <p:cNvSpPr/>
            <p:nvPr/>
          </p:nvSpPr>
          <p:spPr>
            <a:xfrm>
              <a:off x="-1" y="0"/>
              <a:ext cx="404149" cy="497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95" y="6204"/>
                  </a:moveTo>
                  <a:lnTo>
                    <a:pt x="2060" y="6220"/>
                  </a:lnTo>
                  <a:lnTo>
                    <a:pt x="1931" y="6272"/>
                  </a:lnTo>
                  <a:lnTo>
                    <a:pt x="1841" y="6351"/>
                  </a:lnTo>
                  <a:lnTo>
                    <a:pt x="1777" y="6450"/>
                  </a:lnTo>
                  <a:lnTo>
                    <a:pt x="1751" y="6565"/>
                  </a:lnTo>
                  <a:lnTo>
                    <a:pt x="1751" y="19816"/>
                  </a:lnTo>
                  <a:lnTo>
                    <a:pt x="1777" y="19926"/>
                  </a:lnTo>
                  <a:lnTo>
                    <a:pt x="1841" y="20025"/>
                  </a:lnTo>
                  <a:lnTo>
                    <a:pt x="1931" y="20104"/>
                  </a:lnTo>
                  <a:lnTo>
                    <a:pt x="2060" y="20156"/>
                  </a:lnTo>
                  <a:lnTo>
                    <a:pt x="2195" y="20177"/>
                  </a:lnTo>
                  <a:lnTo>
                    <a:pt x="13527" y="20177"/>
                  </a:lnTo>
                  <a:lnTo>
                    <a:pt x="13662" y="20156"/>
                  </a:lnTo>
                  <a:lnTo>
                    <a:pt x="13784" y="20104"/>
                  </a:lnTo>
                  <a:lnTo>
                    <a:pt x="13881" y="20025"/>
                  </a:lnTo>
                  <a:lnTo>
                    <a:pt x="13945" y="19926"/>
                  </a:lnTo>
                  <a:lnTo>
                    <a:pt x="13971" y="19816"/>
                  </a:lnTo>
                  <a:lnTo>
                    <a:pt x="13971" y="6565"/>
                  </a:lnTo>
                  <a:lnTo>
                    <a:pt x="13945" y="6450"/>
                  </a:lnTo>
                  <a:lnTo>
                    <a:pt x="13881" y="6351"/>
                  </a:lnTo>
                  <a:lnTo>
                    <a:pt x="13784" y="6272"/>
                  </a:lnTo>
                  <a:lnTo>
                    <a:pt x="13662" y="6220"/>
                  </a:lnTo>
                  <a:lnTo>
                    <a:pt x="13527" y="6204"/>
                  </a:lnTo>
                  <a:lnTo>
                    <a:pt x="2195" y="6204"/>
                  </a:lnTo>
                  <a:close/>
                  <a:moveTo>
                    <a:pt x="5138" y="3814"/>
                  </a:moveTo>
                  <a:lnTo>
                    <a:pt x="5002" y="3835"/>
                  </a:lnTo>
                  <a:lnTo>
                    <a:pt x="4867" y="3876"/>
                  </a:lnTo>
                  <a:lnTo>
                    <a:pt x="4784" y="3955"/>
                  </a:lnTo>
                  <a:lnTo>
                    <a:pt x="4719" y="4054"/>
                  </a:lnTo>
                  <a:lnTo>
                    <a:pt x="4693" y="4175"/>
                  </a:lnTo>
                  <a:lnTo>
                    <a:pt x="4693" y="4776"/>
                  </a:lnTo>
                  <a:lnTo>
                    <a:pt x="13527" y="4776"/>
                  </a:lnTo>
                  <a:lnTo>
                    <a:pt x="13848" y="4797"/>
                  </a:lnTo>
                  <a:lnTo>
                    <a:pt x="14151" y="4855"/>
                  </a:lnTo>
                  <a:lnTo>
                    <a:pt x="14454" y="4949"/>
                  </a:lnTo>
                  <a:lnTo>
                    <a:pt x="14718" y="5064"/>
                  </a:lnTo>
                  <a:lnTo>
                    <a:pt x="14962" y="5216"/>
                  </a:lnTo>
                  <a:lnTo>
                    <a:pt x="15181" y="5393"/>
                  </a:lnTo>
                  <a:lnTo>
                    <a:pt x="15368" y="5592"/>
                  </a:lnTo>
                  <a:lnTo>
                    <a:pt x="15510" y="5817"/>
                  </a:lnTo>
                  <a:lnTo>
                    <a:pt x="15625" y="6053"/>
                  </a:lnTo>
                  <a:lnTo>
                    <a:pt x="15696" y="6298"/>
                  </a:lnTo>
                  <a:lnTo>
                    <a:pt x="15722" y="6565"/>
                  </a:lnTo>
                  <a:lnTo>
                    <a:pt x="15722" y="17786"/>
                  </a:lnTo>
                  <a:lnTo>
                    <a:pt x="16462" y="17786"/>
                  </a:lnTo>
                  <a:lnTo>
                    <a:pt x="16604" y="17765"/>
                  </a:lnTo>
                  <a:lnTo>
                    <a:pt x="16720" y="17713"/>
                  </a:lnTo>
                  <a:lnTo>
                    <a:pt x="16823" y="17635"/>
                  </a:lnTo>
                  <a:lnTo>
                    <a:pt x="16887" y="17535"/>
                  </a:lnTo>
                  <a:lnTo>
                    <a:pt x="16907" y="17425"/>
                  </a:lnTo>
                  <a:lnTo>
                    <a:pt x="16907" y="4175"/>
                  </a:lnTo>
                  <a:lnTo>
                    <a:pt x="16887" y="4054"/>
                  </a:lnTo>
                  <a:lnTo>
                    <a:pt x="16823" y="3955"/>
                  </a:lnTo>
                  <a:lnTo>
                    <a:pt x="16720" y="3876"/>
                  </a:lnTo>
                  <a:lnTo>
                    <a:pt x="16604" y="3835"/>
                  </a:lnTo>
                  <a:lnTo>
                    <a:pt x="16462" y="3814"/>
                  </a:lnTo>
                  <a:lnTo>
                    <a:pt x="5138" y="3814"/>
                  </a:lnTo>
                  <a:close/>
                  <a:moveTo>
                    <a:pt x="8080" y="1423"/>
                  </a:moveTo>
                  <a:lnTo>
                    <a:pt x="7938" y="1444"/>
                  </a:lnTo>
                  <a:lnTo>
                    <a:pt x="7822" y="1486"/>
                  </a:lnTo>
                  <a:lnTo>
                    <a:pt x="7719" y="1564"/>
                  </a:lnTo>
                  <a:lnTo>
                    <a:pt x="7655" y="1664"/>
                  </a:lnTo>
                  <a:lnTo>
                    <a:pt x="7636" y="1784"/>
                  </a:lnTo>
                  <a:lnTo>
                    <a:pt x="7636" y="2385"/>
                  </a:lnTo>
                  <a:lnTo>
                    <a:pt x="16462" y="2385"/>
                  </a:lnTo>
                  <a:lnTo>
                    <a:pt x="16791" y="2406"/>
                  </a:lnTo>
                  <a:lnTo>
                    <a:pt x="17100" y="2464"/>
                  </a:lnTo>
                  <a:lnTo>
                    <a:pt x="17396" y="2553"/>
                  </a:lnTo>
                  <a:lnTo>
                    <a:pt x="17660" y="2678"/>
                  </a:lnTo>
                  <a:lnTo>
                    <a:pt x="17905" y="2825"/>
                  </a:lnTo>
                  <a:lnTo>
                    <a:pt x="18123" y="3003"/>
                  </a:lnTo>
                  <a:lnTo>
                    <a:pt x="18304" y="3202"/>
                  </a:lnTo>
                  <a:lnTo>
                    <a:pt x="18458" y="3416"/>
                  </a:lnTo>
                  <a:lnTo>
                    <a:pt x="18568" y="3657"/>
                  </a:lnTo>
                  <a:lnTo>
                    <a:pt x="18638" y="3913"/>
                  </a:lnTo>
                  <a:lnTo>
                    <a:pt x="18664" y="4175"/>
                  </a:lnTo>
                  <a:lnTo>
                    <a:pt x="18664" y="15396"/>
                  </a:lnTo>
                  <a:lnTo>
                    <a:pt x="19405" y="15396"/>
                  </a:lnTo>
                  <a:lnTo>
                    <a:pt x="19553" y="15375"/>
                  </a:lnTo>
                  <a:lnTo>
                    <a:pt x="19675" y="15322"/>
                  </a:lnTo>
                  <a:lnTo>
                    <a:pt x="19759" y="15244"/>
                  </a:lnTo>
                  <a:lnTo>
                    <a:pt x="19823" y="15145"/>
                  </a:lnTo>
                  <a:lnTo>
                    <a:pt x="19849" y="15035"/>
                  </a:lnTo>
                  <a:lnTo>
                    <a:pt x="19849" y="1784"/>
                  </a:lnTo>
                  <a:lnTo>
                    <a:pt x="19823" y="1664"/>
                  </a:lnTo>
                  <a:lnTo>
                    <a:pt x="19759" y="1564"/>
                  </a:lnTo>
                  <a:lnTo>
                    <a:pt x="19675" y="1486"/>
                  </a:lnTo>
                  <a:lnTo>
                    <a:pt x="19553" y="1444"/>
                  </a:lnTo>
                  <a:lnTo>
                    <a:pt x="19405" y="1423"/>
                  </a:lnTo>
                  <a:lnTo>
                    <a:pt x="8080" y="1423"/>
                  </a:lnTo>
                  <a:close/>
                  <a:moveTo>
                    <a:pt x="8080" y="0"/>
                  </a:moveTo>
                  <a:lnTo>
                    <a:pt x="19405" y="0"/>
                  </a:lnTo>
                  <a:lnTo>
                    <a:pt x="19726" y="16"/>
                  </a:lnTo>
                  <a:lnTo>
                    <a:pt x="20042" y="78"/>
                  </a:lnTo>
                  <a:lnTo>
                    <a:pt x="20332" y="162"/>
                  </a:lnTo>
                  <a:lnTo>
                    <a:pt x="20602" y="288"/>
                  </a:lnTo>
                  <a:lnTo>
                    <a:pt x="20847" y="439"/>
                  </a:lnTo>
                  <a:lnTo>
                    <a:pt x="21059" y="612"/>
                  </a:lnTo>
                  <a:lnTo>
                    <a:pt x="21246" y="811"/>
                  </a:lnTo>
                  <a:lnTo>
                    <a:pt x="21400" y="1031"/>
                  </a:lnTo>
                  <a:lnTo>
                    <a:pt x="21503" y="1266"/>
                  </a:lnTo>
                  <a:lnTo>
                    <a:pt x="21581" y="1522"/>
                  </a:lnTo>
                  <a:lnTo>
                    <a:pt x="21600" y="1784"/>
                  </a:lnTo>
                  <a:lnTo>
                    <a:pt x="21600" y="15035"/>
                  </a:lnTo>
                  <a:lnTo>
                    <a:pt x="21581" y="15296"/>
                  </a:lnTo>
                  <a:lnTo>
                    <a:pt x="21503" y="15547"/>
                  </a:lnTo>
                  <a:lnTo>
                    <a:pt x="21400" y="15783"/>
                  </a:lnTo>
                  <a:lnTo>
                    <a:pt x="21246" y="16008"/>
                  </a:lnTo>
                  <a:lnTo>
                    <a:pt x="21059" y="16201"/>
                  </a:lnTo>
                  <a:lnTo>
                    <a:pt x="20847" y="16379"/>
                  </a:lnTo>
                  <a:lnTo>
                    <a:pt x="20602" y="16531"/>
                  </a:lnTo>
                  <a:lnTo>
                    <a:pt x="20332" y="16651"/>
                  </a:lnTo>
                  <a:lnTo>
                    <a:pt x="20042" y="16740"/>
                  </a:lnTo>
                  <a:lnTo>
                    <a:pt x="19726" y="16798"/>
                  </a:lnTo>
                  <a:lnTo>
                    <a:pt x="19405" y="16819"/>
                  </a:lnTo>
                  <a:lnTo>
                    <a:pt x="18664" y="16819"/>
                  </a:lnTo>
                  <a:lnTo>
                    <a:pt x="18664" y="17425"/>
                  </a:lnTo>
                  <a:lnTo>
                    <a:pt x="18638" y="17687"/>
                  </a:lnTo>
                  <a:lnTo>
                    <a:pt x="18568" y="17938"/>
                  </a:lnTo>
                  <a:lnTo>
                    <a:pt x="18458" y="18174"/>
                  </a:lnTo>
                  <a:lnTo>
                    <a:pt x="18304" y="18393"/>
                  </a:lnTo>
                  <a:lnTo>
                    <a:pt x="18123" y="18592"/>
                  </a:lnTo>
                  <a:lnTo>
                    <a:pt x="17905" y="18770"/>
                  </a:lnTo>
                  <a:lnTo>
                    <a:pt x="17660" y="18922"/>
                  </a:lnTo>
                  <a:lnTo>
                    <a:pt x="17396" y="19037"/>
                  </a:lnTo>
                  <a:lnTo>
                    <a:pt x="17100" y="19131"/>
                  </a:lnTo>
                  <a:lnTo>
                    <a:pt x="16791" y="19188"/>
                  </a:lnTo>
                  <a:lnTo>
                    <a:pt x="16462" y="19209"/>
                  </a:lnTo>
                  <a:lnTo>
                    <a:pt x="15722" y="19209"/>
                  </a:lnTo>
                  <a:lnTo>
                    <a:pt x="15722" y="19816"/>
                  </a:lnTo>
                  <a:lnTo>
                    <a:pt x="15696" y="20078"/>
                  </a:lnTo>
                  <a:lnTo>
                    <a:pt x="15625" y="20324"/>
                  </a:lnTo>
                  <a:lnTo>
                    <a:pt x="15510" y="20569"/>
                  </a:lnTo>
                  <a:lnTo>
                    <a:pt x="15368" y="20784"/>
                  </a:lnTo>
                  <a:lnTo>
                    <a:pt x="15181" y="20983"/>
                  </a:lnTo>
                  <a:lnTo>
                    <a:pt x="14962" y="21161"/>
                  </a:lnTo>
                  <a:lnTo>
                    <a:pt x="14718" y="21312"/>
                  </a:lnTo>
                  <a:lnTo>
                    <a:pt x="14454" y="21427"/>
                  </a:lnTo>
                  <a:lnTo>
                    <a:pt x="14151" y="21522"/>
                  </a:lnTo>
                  <a:lnTo>
                    <a:pt x="13848" y="21579"/>
                  </a:lnTo>
                  <a:lnTo>
                    <a:pt x="13527" y="21600"/>
                  </a:lnTo>
                  <a:lnTo>
                    <a:pt x="2195" y="21600"/>
                  </a:lnTo>
                  <a:lnTo>
                    <a:pt x="1874" y="21579"/>
                  </a:lnTo>
                  <a:lnTo>
                    <a:pt x="1558" y="21522"/>
                  </a:lnTo>
                  <a:lnTo>
                    <a:pt x="1268" y="21427"/>
                  </a:lnTo>
                  <a:lnTo>
                    <a:pt x="998" y="21312"/>
                  </a:lnTo>
                  <a:lnTo>
                    <a:pt x="760" y="21161"/>
                  </a:lnTo>
                  <a:lnTo>
                    <a:pt x="541" y="20983"/>
                  </a:lnTo>
                  <a:lnTo>
                    <a:pt x="354" y="20784"/>
                  </a:lnTo>
                  <a:lnTo>
                    <a:pt x="200" y="20569"/>
                  </a:lnTo>
                  <a:lnTo>
                    <a:pt x="97" y="20324"/>
                  </a:lnTo>
                  <a:lnTo>
                    <a:pt x="26" y="20078"/>
                  </a:lnTo>
                  <a:lnTo>
                    <a:pt x="0" y="19816"/>
                  </a:lnTo>
                  <a:lnTo>
                    <a:pt x="0" y="6565"/>
                  </a:lnTo>
                  <a:lnTo>
                    <a:pt x="26" y="6298"/>
                  </a:lnTo>
                  <a:lnTo>
                    <a:pt x="97" y="6053"/>
                  </a:lnTo>
                  <a:lnTo>
                    <a:pt x="200" y="5817"/>
                  </a:lnTo>
                  <a:lnTo>
                    <a:pt x="354" y="5592"/>
                  </a:lnTo>
                  <a:lnTo>
                    <a:pt x="541" y="5393"/>
                  </a:lnTo>
                  <a:lnTo>
                    <a:pt x="760" y="5216"/>
                  </a:lnTo>
                  <a:lnTo>
                    <a:pt x="998" y="5064"/>
                  </a:lnTo>
                  <a:lnTo>
                    <a:pt x="1268" y="4949"/>
                  </a:lnTo>
                  <a:lnTo>
                    <a:pt x="1558" y="4855"/>
                  </a:lnTo>
                  <a:lnTo>
                    <a:pt x="1874" y="4797"/>
                  </a:lnTo>
                  <a:lnTo>
                    <a:pt x="2195" y="4776"/>
                  </a:lnTo>
                  <a:lnTo>
                    <a:pt x="2942" y="4776"/>
                  </a:lnTo>
                  <a:lnTo>
                    <a:pt x="2942" y="4175"/>
                  </a:lnTo>
                  <a:lnTo>
                    <a:pt x="2962" y="3913"/>
                  </a:lnTo>
                  <a:lnTo>
                    <a:pt x="3039" y="3657"/>
                  </a:lnTo>
                  <a:lnTo>
                    <a:pt x="3142" y="3416"/>
                  </a:lnTo>
                  <a:lnTo>
                    <a:pt x="3296" y="3202"/>
                  </a:lnTo>
                  <a:lnTo>
                    <a:pt x="3483" y="3003"/>
                  </a:lnTo>
                  <a:lnTo>
                    <a:pt x="3702" y="2825"/>
                  </a:lnTo>
                  <a:lnTo>
                    <a:pt x="3940" y="2678"/>
                  </a:lnTo>
                  <a:lnTo>
                    <a:pt x="4211" y="2553"/>
                  </a:lnTo>
                  <a:lnTo>
                    <a:pt x="4500" y="2464"/>
                  </a:lnTo>
                  <a:lnTo>
                    <a:pt x="4816" y="2406"/>
                  </a:lnTo>
                  <a:lnTo>
                    <a:pt x="5138" y="2385"/>
                  </a:lnTo>
                  <a:lnTo>
                    <a:pt x="5878" y="2385"/>
                  </a:lnTo>
                  <a:lnTo>
                    <a:pt x="5878" y="1784"/>
                  </a:lnTo>
                  <a:lnTo>
                    <a:pt x="5904" y="1522"/>
                  </a:lnTo>
                  <a:lnTo>
                    <a:pt x="5975" y="1266"/>
                  </a:lnTo>
                  <a:lnTo>
                    <a:pt x="6090" y="1031"/>
                  </a:lnTo>
                  <a:lnTo>
                    <a:pt x="6239" y="811"/>
                  </a:lnTo>
                  <a:lnTo>
                    <a:pt x="6419" y="612"/>
                  </a:lnTo>
                  <a:lnTo>
                    <a:pt x="6638" y="439"/>
                  </a:lnTo>
                  <a:lnTo>
                    <a:pt x="6882" y="288"/>
                  </a:lnTo>
                  <a:lnTo>
                    <a:pt x="7159" y="162"/>
                  </a:lnTo>
                  <a:lnTo>
                    <a:pt x="7449" y="78"/>
                  </a:lnTo>
                  <a:lnTo>
                    <a:pt x="7752" y="16"/>
                  </a:lnTo>
                  <a:lnTo>
                    <a:pt x="8080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0" name="Freeform 480"/>
            <p:cNvSpPr/>
            <p:nvPr/>
          </p:nvSpPr>
          <p:spPr>
            <a:xfrm>
              <a:off x="75145" y="195570"/>
              <a:ext cx="118018" cy="32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98" y="0"/>
                  </a:moveTo>
                  <a:lnTo>
                    <a:pt x="18602" y="0"/>
                  </a:lnTo>
                  <a:lnTo>
                    <a:pt x="19286" y="238"/>
                  </a:lnTo>
                  <a:lnTo>
                    <a:pt x="19925" y="1032"/>
                  </a:lnTo>
                  <a:lnTo>
                    <a:pt x="20476" y="2382"/>
                  </a:lnTo>
                  <a:lnTo>
                    <a:pt x="20939" y="4050"/>
                  </a:lnTo>
                  <a:lnTo>
                    <a:pt x="21313" y="6035"/>
                  </a:lnTo>
                  <a:lnTo>
                    <a:pt x="21534" y="8338"/>
                  </a:lnTo>
                  <a:lnTo>
                    <a:pt x="21600" y="10800"/>
                  </a:lnTo>
                  <a:lnTo>
                    <a:pt x="21534" y="13341"/>
                  </a:lnTo>
                  <a:lnTo>
                    <a:pt x="21313" y="15644"/>
                  </a:lnTo>
                  <a:lnTo>
                    <a:pt x="20939" y="17629"/>
                  </a:lnTo>
                  <a:lnTo>
                    <a:pt x="20476" y="19218"/>
                  </a:lnTo>
                  <a:lnTo>
                    <a:pt x="19925" y="20488"/>
                  </a:lnTo>
                  <a:lnTo>
                    <a:pt x="19286" y="21282"/>
                  </a:lnTo>
                  <a:lnTo>
                    <a:pt x="18602" y="21600"/>
                  </a:lnTo>
                  <a:lnTo>
                    <a:pt x="2998" y="21600"/>
                  </a:lnTo>
                  <a:lnTo>
                    <a:pt x="2292" y="21282"/>
                  </a:lnTo>
                  <a:lnTo>
                    <a:pt x="1697" y="20488"/>
                  </a:lnTo>
                  <a:lnTo>
                    <a:pt x="1102" y="19218"/>
                  </a:lnTo>
                  <a:lnTo>
                    <a:pt x="661" y="17629"/>
                  </a:lnTo>
                  <a:lnTo>
                    <a:pt x="309" y="15644"/>
                  </a:lnTo>
                  <a:lnTo>
                    <a:pt x="88" y="13341"/>
                  </a:lnTo>
                  <a:lnTo>
                    <a:pt x="0" y="10800"/>
                  </a:lnTo>
                  <a:lnTo>
                    <a:pt x="88" y="8338"/>
                  </a:lnTo>
                  <a:lnTo>
                    <a:pt x="309" y="6035"/>
                  </a:lnTo>
                  <a:lnTo>
                    <a:pt x="661" y="4050"/>
                  </a:lnTo>
                  <a:lnTo>
                    <a:pt x="1102" y="2382"/>
                  </a:lnTo>
                  <a:lnTo>
                    <a:pt x="1697" y="1032"/>
                  </a:lnTo>
                  <a:lnTo>
                    <a:pt x="2292" y="23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1" name="Freeform 481"/>
            <p:cNvSpPr/>
            <p:nvPr/>
          </p:nvSpPr>
          <p:spPr>
            <a:xfrm>
              <a:off x="75145" y="261323"/>
              <a:ext cx="144030" cy="32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54" y="0"/>
                  </a:moveTo>
                  <a:lnTo>
                    <a:pt x="19164" y="0"/>
                  </a:lnTo>
                  <a:lnTo>
                    <a:pt x="19723" y="316"/>
                  </a:lnTo>
                  <a:lnTo>
                    <a:pt x="20229" y="1108"/>
                  </a:lnTo>
                  <a:lnTo>
                    <a:pt x="20698" y="2453"/>
                  </a:lnTo>
                  <a:lnTo>
                    <a:pt x="21059" y="4114"/>
                  </a:lnTo>
                  <a:lnTo>
                    <a:pt x="21365" y="6092"/>
                  </a:lnTo>
                  <a:lnTo>
                    <a:pt x="21546" y="8387"/>
                  </a:lnTo>
                  <a:lnTo>
                    <a:pt x="21600" y="10840"/>
                  </a:lnTo>
                  <a:lnTo>
                    <a:pt x="21546" y="13371"/>
                  </a:lnTo>
                  <a:lnTo>
                    <a:pt x="21365" y="15508"/>
                  </a:lnTo>
                  <a:lnTo>
                    <a:pt x="21059" y="17644"/>
                  </a:lnTo>
                  <a:lnTo>
                    <a:pt x="20698" y="19226"/>
                  </a:lnTo>
                  <a:lnTo>
                    <a:pt x="20229" y="20492"/>
                  </a:lnTo>
                  <a:lnTo>
                    <a:pt x="19723" y="21284"/>
                  </a:lnTo>
                  <a:lnTo>
                    <a:pt x="19164" y="21600"/>
                  </a:lnTo>
                  <a:lnTo>
                    <a:pt x="2454" y="21600"/>
                  </a:lnTo>
                  <a:lnTo>
                    <a:pt x="1877" y="21284"/>
                  </a:lnTo>
                  <a:lnTo>
                    <a:pt x="1389" y="20492"/>
                  </a:lnTo>
                  <a:lnTo>
                    <a:pt x="902" y="19226"/>
                  </a:lnTo>
                  <a:lnTo>
                    <a:pt x="541" y="17644"/>
                  </a:lnTo>
                  <a:lnTo>
                    <a:pt x="253" y="15508"/>
                  </a:lnTo>
                  <a:lnTo>
                    <a:pt x="72" y="13371"/>
                  </a:lnTo>
                  <a:lnTo>
                    <a:pt x="0" y="10840"/>
                  </a:lnTo>
                  <a:lnTo>
                    <a:pt x="72" y="8387"/>
                  </a:lnTo>
                  <a:lnTo>
                    <a:pt x="253" y="6092"/>
                  </a:lnTo>
                  <a:lnTo>
                    <a:pt x="541" y="4114"/>
                  </a:lnTo>
                  <a:lnTo>
                    <a:pt x="902" y="2453"/>
                  </a:lnTo>
                  <a:lnTo>
                    <a:pt x="1389" y="1108"/>
                  </a:lnTo>
                  <a:lnTo>
                    <a:pt x="1877" y="316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2" name="Freeform 482"/>
            <p:cNvSpPr/>
            <p:nvPr/>
          </p:nvSpPr>
          <p:spPr>
            <a:xfrm>
              <a:off x="75145" y="326834"/>
              <a:ext cx="144030" cy="3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54" y="0"/>
                  </a:moveTo>
                  <a:lnTo>
                    <a:pt x="19164" y="0"/>
                  </a:lnTo>
                  <a:lnTo>
                    <a:pt x="19723" y="316"/>
                  </a:lnTo>
                  <a:lnTo>
                    <a:pt x="20229" y="1108"/>
                  </a:lnTo>
                  <a:lnTo>
                    <a:pt x="20698" y="2374"/>
                  </a:lnTo>
                  <a:lnTo>
                    <a:pt x="21059" y="4114"/>
                  </a:lnTo>
                  <a:lnTo>
                    <a:pt x="21365" y="6092"/>
                  </a:lnTo>
                  <a:lnTo>
                    <a:pt x="21546" y="8387"/>
                  </a:lnTo>
                  <a:lnTo>
                    <a:pt x="21600" y="10840"/>
                  </a:lnTo>
                  <a:lnTo>
                    <a:pt x="21546" y="13213"/>
                  </a:lnTo>
                  <a:lnTo>
                    <a:pt x="21365" y="15508"/>
                  </a:lnTo>
                  <a:lnTo>
                    <a:pt x="21059" y="17486"/>
                  </a:lnTo>
                  <a:lnTo>
                    <a:pt x="20698" y="19147"/>
                  </a:lnTo>
                  <a:lnTo>
                    <a:pt x="20229" y="20492"/>
                  </a:lnTo>
                  <a:lnTo>
                    <a:pt x="19723" y="21284"/>
                  </a:lnTo>
                  <a:lnTo>
                    <a:pt x="19164" y="21600"/>
                  </a:lnTo>
                  <a:lnTo>
                    <a:pt x="2454" y="21600"/>
                  </a:lnTo>
                  <a:lnTo>
                    <a:pt x="1877" y="21284"/>
                  </a:lnTo>
                  <a:lnTo>
                    <a:pt x="1389" y="20492"/>
                  </a:lnTo>
                  <a:lnTo>
                    <a:pt x="902" y="19147"/>
                  </a:lnTo>
                  <a:lnTo>
                    <a:pt x="541" y="17486"/>
                  </a:lnTo>
                  <a:lnTo>
                    <a:pt x="253" y="15508"/>
                  </a:lnTo>
                  <a:lnTo>
                    <a:pt x="72" y="13213"/>
                  </a:lnTo>
                  <a:lnTo>
                    <a:pt x="0" y="10840"/>
                  </a:lnTo>
                  <a:lnTo>
                    <a:pt x="72" y="8387"/>
                  </a:lnTo>
                  <a:lnTo>
                    <a:pt x="253" y="6092"/>
                  </a:lnTo>
                  <a:lnTo>
                    <a:pt x="541" y="4114"/>
                  </a:lnTo>
                  <a:lnTo>
                    <a:pt x="902" y="2374"/>
                  </a:lnTo>
                  <a:lnTo>
                    <a:pt x="1389" y="1108"/>
                  </a:lnTo>
                  <a:lnTo>
                    <a:pt x="1877" y="316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3" name="Freeform 483"/>
            <p:cNvSpPr/>
            <p:nvPr/>
          </p:nvSpPr>
          <p:spPr>
            <a:xfrm>
              <a:off x="75145" y="392345"/>
              <a:ext cx="144030" cy="32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54" y="0"/>
                  </a:moveTo>
                  <a:lnTo>
                    <a:pt x="19164" y="0"/>
                  </a:lnTo>
                  <a:lnTo>
                    <a:pt x="19723" y="318"/>
                  </a:lnTo>
                  <a:lnTo>
                    <a:pt x="20229" y="1112"/>
                  </a:lnTo>
                  <a:lnTo>
                    <a:pt x="20698" y="2382"/>
                  </a:lnTo>
                  <a:lnTo>
                    <a:pt x="21059" y="3971"/>
                  </a:lnTo>
                  <a:lnTo>
                    <a:pt x="21365" y="6035"/>
                  </a:lnTo>
                  <a:lnTo>
                    <a:pt x="21546" y="8259"/>
                  </a:lnTo>
                  <a:lnTo>
                    <a:pt x="21600" y="10721"/>
                  </a:lnTo>
                  <a:lnTo>
                    <a:pt x="21546" y="13262"/>
                  </a:lnTo>
                  <a:lnTo>
                    <a:pt x="21365" y="15565"/>
                  </a:lnTo>
                  <a:lnTo>
                    <a:pt x="21059" y="17550"/>
                  </a:lnTo>
                  <a:lnTo>
                    <a:pt x="20698" y="19218"/>
                  </a:lnTo>
                  <a:lnTo>
                    <a:pt x="20229" y="20488"/>
                  </a:lnTo>
                  <a:lnTo>
                    <a:pt x="19723" y="21282"/>
                  </a:lnTo>
                  <a:lnTo>
                    <a:pt x="19164" y="21600"/>
                  </a:lnTo>
                  <a:lnTo>
                    <a:pt x="2454" y="21600"/>
                  </a:lnTo>
                  <a:lnTo>
                    <a:pt x="1877" y="21282"/>
                  </a:lnTo>
                  <a:lnTo>
                    <a:pt x="1389" y="20488"/>
                  </a:lnTo>
                  <a:lnTo>
                    <a:pt x="902" y="19218"/>
                  </a:lnTo>
                  <a:lnTo>
                    <a:pt x="541" y="17550"/>
                  </a:lnTo>
                  <a:lnTo>
                    <a:pt x="253" y="15565"/>
                  </a:lnTo>
                  <a:lnTo>
                    <a:pt x="72" y="13262"/>
                  </a:lnTo>
                  <a:lnTo>
                    <a:pt x="0" y="10721"/>
                  </a:lnTo>
                  <a:lnTo>
                    <a:pt x="72" y="8259"/>
                  </a:lnTo>
                  <a:lnTo>
                    <a:pt x="253" y="6035"/>
                  </a:lnTo>
                  <a:lnTo>
                    <a:pt x="541" y="3971"/>
                  </a:lnTo>
                  <a:lnTo>
                    <a:pt x="902" y="2382"/>
                  </a:lnTo>
                  <a:lnTo>
                    <a:pt x="1389" y="1112"/>
                  </a:lnTo>
                  <a:lnTo>
                    <a:pt x="1877" y="318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warp dir="in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Picture Placeholder 1" descr="Picture Placeholder 1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38" r="0" b="23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47" name="TextBox 6"/>
          <p:cNvSpPr txBox="1"/>
          <p:nvPr/>
        </p:nvSpPr>
        <p:spPr>
          <a:xfrm>
            <a:off x="4342390" y="2846834"/>
            <a:ext cx="3507233" cy="92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660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Gracias!</a:t>
            </a:r>
          </a:p>
        </p:txBody>
      </p:sp>
      <p:sp>
        <p:nvSpPr>
          <p:cNvPr id="848" name="TextBox 7"/>
          <p:cNvSpPr txBox="1"/>
          <p:nvPr/>
        </p:nvSpPr>
        <p:spPr>
          <a:xfrm>
            <a:off x="3598557" y="3739386"/>
            <a:ext cx="4994886" cy="271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pc="600" sz="140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Solo Juntos somos  comunidad</a:t>
            </a:r>
          </a:p>
        </p:txBody>
      </p:sp>
      <p:pic>
        <p:nvPicPr>
          <p:cNvPr id="8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6045" y="4897928"/>
            <a:ext cx="1751344" cy="562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85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3421" y="5077293"/>
            <a:ext cx="1369793" cy="404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30757" y="4999744"/>
            <a:ext cx="1751344" cy="404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6045" y="4897928"/>
            <a:ext cx="1751344" cy="562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8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6045" y="4897928"/>
            <a:ext cx="1751344" cy="562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Picture Placeholder 2" descr="Picture Placeholder 2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06419" y="643585"/>
            <a:ext cx="5634475" cy="5624474"/>
          </a:xfrm>
          <a:prstGeom prst="rect">
            <a:avLst/>
          </a:prstGeom>
        </p:spPr>
      </p:pic>
      <p:sp>
        <p:nvSpPr>
          <p:cNvPr id="660" name="TextBox 3"/>
          <p:cNvSpPr txBox="1"/>
          <p:nvPr/>
        </p:nvSpPr>
        <p:spPr>
          <a:xfrm>
            <a:off x="8233203" y="952132"/>
            <a:ext cx="51384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01. </a:t>
            </a:r>
          </a:p>
        </p:txBody>
      </p:sp>
      <p:sp>
        <p:nvSpPr>
          <p:cNvPr id="661" name="TextBox 4"/>
          <p:cNvSpPr txBox="1"/>
          <p:nvPr/>
        </p:nvSpPr>
        <p:spPr>
          <a:xfrm>
            <a:off x="8760913" y="952132"/>
            <a:ext cx="169722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Introducción</a:t>
            </a:r>
          </a:p>
        </p:txBody>
      </p:sp>
      <p:sp>
        <p:nvSpPr>
          <p:cNvPr id="662" name="TextBox 10"/>
          <p:cNvSpPr txBox="1"/>
          <p:nvPr/>
        </p:nvSpPr>
        <p:spPr>
          <a:xfrm>
            <a:off x="8233203" y="1420914"/>
            <a:ext cx="573787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02. </a:t>
            </a:r>
          </a:p>
        </p:txBody>
      </p:sp>
      <p:sp>
        <p:nvSpPr>
          <p:cNvPr id="663" name="TextBox 11"/>
          <p:cNvSpPr txBox="1"/>
          <p:nvPr/>
        </p:nvSpPr>
        <p:spPr>
          <a:xfrm>
            <a:off x="8760913" y="1420914"/>
            <a:ext cx="1486917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Bienvenida</a:t>
            </a:r>
          </a:p>
        </p:txBody>
      </p:sp>
      <p:sp>
        <p:nvSpPr>
          <p:cNvPr id="664" name="TextBox 13"/>
          <p:cNvSpPr txBox="1"/>
          <p:nvPr/>
        </p:nvSpPr>
        <p:spPr>
          <a:xfrm>
            <a:off x="8233203" y="1889694"/>
            <a:ext cx="57734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03. </a:t>
            </a:r>
          </a:p>
        </p:txBody>
      </p:sp>
      <p:sp>
        <p:nvSpPr>
          <p:cNvPr id="665" name="TextBox 14"/>
          <p:cNvSpPr txBox="1"/>
          <p:nvPr/>
        </p:nvSpPr>
        <p:spPr>
          <a:xfrm>
            <a:off x="8760913" y="1889694"/>
            <a:ext cx="186867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¿Qué es EOS?</a:t>
            </a:r>
          </a:p>
        </p:txBody>
      </p:sp>
      <p:sp>
        <p:nvSpPr>
          <p:cNvPr id="666" name="TextBox 16"/>
          <p:cNvSpPr txBox="1"/>
          <p:nvPr/>
        </p:nvSpPr>
        <p:spPr>
          <a:xfrm>
            <a:off x="8233203" y="2358476"/>
            <a:ext cx="594615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04. </a:t>
            </a:r>
          </a:p>
        </p:txBody>
      </p:sp>
      <p:sp>
        <p:nvSpPr>
          <p:cNvPr id="667" name="TextBox 17"/>
          <p:cNvSpPr txBox="1"/>
          <p:nvPr/>
        </p:nvSpPr>
        <p:spPr>
          <a:xfrm>
            <a:off x="8760913" y="2358476"/>
            <a:ext cx="2615693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¿Necesitamos EOS?</a:t>
            </a:r>
          </a:p>
        </p:txBody>
      </p:sp>
      <p:sp>
        <p:nvSpPr>
          <p:cNvPr id="668" name="TextBox 19"/>
          <p:cNvSpPr txBox="1"/>
          <p:nvPr/>
        </p:nvSpPr>
        <p:spPr>
          <a:xfrm>
            <a:off x="8233203" y="2827257"/>
            <a:ext cx="579629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05. </a:t>
            </a:r>
          </a:p>
        </p:txBody>
      </p:sp>
      <p:sp>
        <p:nvSpPr>
          <p:cNvPr id="669" name="TextBox 20"/>
          <p:cNvSpPr txBox="1"/>
          <p:nvPr/>
        </p:nvSpPr>
        <p:spPr>
          <a:xfrm>
            <a:off x="8760913" y="2827257"/>
            <a:ext cx="2161287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Block Producers</a:t>
            </a:r>
          </a:p>
        </p:txBody>
      </p:sp>
      <p:sp>
        <p:nvSpPr>
          <p:cNvPr id="670" name="TextBox 22"/>
          <p:cNvSpPr txBox="1"/>
          <p:nvPr/>
        </p:nvSpPr>
        <p:spPr>
          <a:xfrm>
            <a:off x="8233203" y="3296036"/>
            <a:ext cx="588519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06. </a:t>
            </a:r>
          </a:p>
        </p:txBody>
      </p:sp>
      <p:sp>
        <p:nvSpPr>
          <p:cNvPr id="671" name="TextBox 23"/>
          <p:cNvSpPr txBox="1"/>
          <p:nvPr/>
        </p:nvSpPr>
        <p:spPr>
          <a:xfrm>
            <a:off x="8760913" y="3296036"/>
            <a:ext cx="2069085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EOS Costa Rica</a:t>
            </a:r>
          </a:p>
        </p:txBody>
      </p:sp>
      <p:sp>
        <p:nvSpPr>
          <p:cNvPr id="672" name="TextBox 24"/>
          <p:cNvSpPr txBox="1"/>
          <p:nvPr/>
        </p:nvSpPr>
        <p:spPr>
          <a:xfrm rot="16200000">
            <a:off x="-253715" y="602886"/>
            <a:ext cx="131826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pc="300"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673" name="TextBox 1"/>
          <p:cNvSpPr txBox="1"/>
          <p:nvPr/>
        </p:nvSpPr>
        <p:spPr>
          <a:xfrm>
            <a:off x="10968910" y="6393893"/>
            <a:ext cx="965328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000">
                <a:solidFill>
                  <a:srgbClr val="A6A6A6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eoscostarica.io</a:t>
            </a:r>
          </a:p>
        </p:txBody>
      </p:sp>
      <p:sp>
        <p:nvSpPr>
          <p:cNvPr id="674" name="Straight Connector 18"/>
          <p:cNvSpPr/>
          <p:nvPr/>
        </p:nvSpPr>
        <p:spPr>
          <a:xfrm flipH="1">
            <a:off x="408086" y="1479443"/>
            <a:ext cx="3" cy="1246214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75" name="TextBox 22"/>
          <p:cNvSpPr txBox="1"/>
          <p:nvPr/>
        </p:nvSpPr>
        <p:spPr>
          <a:xfrm>
            <a:off x="8258603" y="3804036"/>
            <a:ext cx="588519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06. </a:t>
            </a:r>
          </a:p>
        </p:txBody>
      </p:sp>
      <p:sp>
        <p:nvSpPr>
          <p:cNvPr id="676" name="TextBox 23"/>
          <p:cNvSpPr txBox="1"/>
          <p:nvPr/>
        </p:nvSpPr>
        <p:spPr>
          <a:xfrm>
            <a:off x="8786313" y="3804036"/>
            <a:ext cx="1701039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Experiencias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whyeos.mp4" descr="whyeos.mp4"/>
          <p:cNvPicPr>
            <a:picLocks noChangeAspect="0"/>
          </p:cNvPicPr>
          <p:nvPr>
            <p:ph type="pic" idx="13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4413" y="-8107"/>
            <a:ext cx="12191999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83328" fill="hold"/>
                                        <p:tgtEl>
                                          <p:spTgt spid="6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TextBox 15"/>
          <p:cNvSpPr txBox="1"/>
          <p:nvPr/>
        </p:nvSpPr>
        <p:spPr>
          <a:xfrm>
            <a:off x="5436925" y="2264847"/>
            <a:ext cx="2235016" cy="1457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pc="300" sz="3200">
                <a:latin typeface="Gotham"/>
                <a:ea typeface="Gotham"/>
                <a:cs typeface="Gotham"/>
                <a:sym typeface="Gotham"/>
              </a:defRPr>
            </a:pPr>
            <a:r>
              <a:t>¿Qué </a:t>
            </a:r>
          </a:p>
          <a:p>
            <a:pPr>
              <a:defRPr b="1" spc="300" sz="3200">
                <a:latin typeface="Gotham"/>
                <a:ea typeface="Gotham"/>
                <a:cs typeface="Gotham"/>
                <a:sym typeface="Gotham"/>
              </a:defRPr>
            </a:pPr>
            <a:r>
              <a:t>es</a:t>
            </a:r>
          </a:p>
          <a:p>
            <a:pPr>
              <a:defRPr b="1" spc="300" sz="3200">
                <a:latin typeface="Gotham"/>
                <a:ea typeface="Gotham"/>
                <a:cs typeface="Gotham"/>
                <a:sym typeface="Gotham"/>
              </a:defRPr>
            </a:pPr>
            <a:r>
              <a:t>EOS?</a:t>
            </a:r>
          </a:p>
        </p:txBody>
      </p:sp>
      <p:sp>
        <p:nvSpPr>
          <p:cNvPr id="681" name="Half Frame 17"/>
          <p:cNvSpPr/>
          <p:nvPr/>
        </p:nvSpPr>
        <p:spPr>
          <a:xfrm flipH="1" rot="5400000">
            <a:off x="6669046" y="3474759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682" name="Straight Connector 8"/>
          <p:cNvSpPr/>
          <p:nvPr/>
        </p:nvSpPr>
        <p:spPr>
          <a:xfrm flipH="1">
            <a:off x="4946220" y="2743965"/>
            <a:ext cx="2" cy="1246215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5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arallelogram 4"/>
          <p:cNvSpPr/>
          <p:nvPr/>
        </p:nvSpPr>
        <p:spPr>
          <a:xfrm>
            <a:off x="8080477" y="1"/>
            <a:ext cx="3916931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5652" y="0"/>
                </a:lnTo>
                <a:lnTo>
                  <a:pt x="21600" y="0"/>
                </a:lnTo>
                <a:lnTo>
                  <a:pt x="5948" y="21600"/>
                </a:lnTo>
                <a:close/>
              </a:path>
            </a:pathLst>
          </a:custGeom>
          <a:solidFill>
            <a:srgbClr val="44BBD2"/>
          </a:solidFill>
          <a:ln w="63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85" name="Picture Placeholder 1" descr="Picture Placeholder 1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5149" t="0" r="25148" b="0"/>
          <a:stretch>
            <a:fillRect/>
          </a:stretch>
        </p:blipFill>
        <p:spPr>
          <a:xfrm>
            <a:off x="5729287" y="-27781"/>
            <a:ext cx="6055123" cy="6885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09" y="0"/>
                </a:moveTo>
                <a:lnTo>
                  <a:pt x="0" y="13376"/>
                </a:lnTo>
                <a:lnTo>
                  <a:pt x="4438" y="13376"/>
                </a:lnTo>
                <a:lnTo>
                  <a:pt x="10747" y="0"/>
                </a:lnTo>
                <a:lnTo>
                  <a:pt x="6309" y="0"/>
                </a:lnTo>
                <a:close/>
                <a:moveTo>
                  <a:pt x="14501" y="3497"/>
                </a:moveTo>
                <a:lnTo>
                  <a:pt x="8194" y="16872"/>
                </a:lnTo>
                <a:lnTo>
                  <a:pt x="12633" y="16872"/>
                </a:lnTo>
                <a:lnTo>
                  <a:pt x="18940" y="3497"/>
                </a:lnTo>
                <a:lnTo>
                  <a:pt x="14501" y="3497"/>
                </a:lnTo>
                <a:close/>
                <a:moveTo>
                  <a:pt x="8855" y="5033"/>
                </a:moveTo>
                <a:lnTo>
                  <a:pt x="2547" y="18409"/>
                </a:lnTo>
                <a:lnTo>
                  <a:pt x="6985" y="18409"/>
                </a:lnTo>
                <a:lnTo>
                  <a:pt x="13294" y="5033"/>
                </a:lnTo>
                <a:lnTo>
                  <a:pt x="8855" y="5033"/>
                </a:lnTo>
                <a:close/>
                <a:moveTo>
                  <a:pt x="17162" y="8224"/>
                </a:moveTo>
                <a:lnTo>
                  <a:pt x="10853" y="21600"/>
                </a:lnTo>
                <a:lnTo>
                  <a:pt x="15291" y="21600"/>
                </a:lnTo>
                <a:lnTo>
                  <a:pt x="21600" y="8224"/>
                </a:lnTo>
                <a:lnTo>
                  <a:pt x="17162" y="8224"/>
                </a:lnTo>
                <a:close/>
              </a:path>
            </a:pathLst>
          </a:custGeom>
        </p:spPr>
      </p:pic>
      <p:sp>
        <p:nvSpPr>
          <p:cNvPr id="686" name="TextBox 15"/>
          <p:cNvSpPr txBox="1"/>
          <p:nvPr/>
        </p:nvSpPr>
        <p:spPr>
          <a:xfrm>
            <a:off x="898791" y="825513"/>
            <a:ext cx="2235017" cy="1457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pc="300" sz="3200">
                <a:latin typeface="Gotham"/>
                <a:ea typeface="Gotham"/>
                <a:cs typeface="Gotham"/>
                <a:sym typeface="Gotham"/>
              </a:defRPr>
            </a:pPr>
            <a:r>
              <a:t>¿Qué </a:t>
            </a:r>
          </a:p>
          <a:p>
            <a:pPr>
              <a:defRPr b="1" spc="300" sz="3200">
                <a:latin typeface="Gotham"/>
                <a:ea typeface="Gotham"/>
                <a:cs typeface="Gotham"/>
                <a:sym typeface="Gotham"/>
              </a:defRPr>
            </a:pPr>
            <a:r>
              <a:t>es</a:t>
            </a:r>
          </a:p>
          <a:p>
            <a:pPr>
              <a:defRPr b="1" spc="300" sz="3200">
                <a:latin typeface="Gotham"/>
                <a:ea typeface="Gotham"/>
                <a:cs typeface="Gotham"/>
                <a:sym typeface="Gotham"/>
              </a:defRPr>
            </a:pPr>
            <a:r>
              <a:t>EOS?</a:t>
            </a:r>
          </a:p>
        </p:txBody>
      </p:sp>
      <p:sp>
        <p:nvSpPr>
          <p:cNvPr id="687" name="Rectangle 16"/>
          <p:cNvSpPr txBox="1"/>
          <p:nvPr/>
        </p:nvSpPr>
        <p:spPr>
          <a:xfrm>
            <a:off x="919111" y="3351909"/>
            <a:ext cx="365346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3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Decentralized Automonous Corporation) o una EDA (Empresa Decentralizada Autonoma)</a:t>
            </a:r>
          </a:p>
        </p:txBody>
      </p:sp>
      <p:sp>
        <p:nvSpPr>
          <p:cNvPr id="688" name="Half Frame 17"/>
          <p:cNvSpPr/>
          <p:nvPr/>
        </p:nvSpPr>
        <p:spPr>
          <a:xfrm flipH="1" rot="5400000">
            <a:off x="2130912" y="2035426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689" name="Straight Connector 8"/>
          <p:cNvSpPr/>
          <p:nvPr/>
        </p:nvSpPr>
        <p:spPr>
          <a:xfrm flipH="1">
            <a:off x="408086" y="1304631"/>
            <a:ext cx="3" cy="1246215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90" name="TextBox 9"/>
          <p:cNvSpPr txBox="1"/>
          <p:nvPr/>
        </p:nvSpPr>
        <p:spPr>
          <a:xfrm>
            <a:off x="10968910" y="6393893"/>
            <a:ext cx="965328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000">
                <a:solidFill>
                  <a:srgbClr val="A6A6A6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eoscostarica.io</a:t>
            </a:r>
          </a:p>
        </p:txBody>
      </p:sp>
      <p:pic>
        <p:nvPicPr>
          <p:cNvPr id="691" name="eos_spinning_logo-white.gif" descr="eos_spinning_logo-whit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7289" y="796992"/>
            <a:ext cx="5539119" cy="5539119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Rectangle 16"/>
          <p:cNvSpPr txBox="1"/>
          <p:nvPr/>
        </p:nvSpPr>
        <p:spPr>
          <a:xfrm>
            <a:off x="919111" y="4477975"/>
            <a:ext cx="4422942" cy="549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3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Permite construir y almanezar DAPPS en una plataforma descentralizada</a:t>
            </a:r>
          </a:p>
        </p:txBody>
      </p:sp>
      <p:sp>
        <p:nvSpPr>
          <p:cNvPr id="693" name="Rectangle 16"/>
          <p:cNvSpPr txBox="1"/>
          <p:nvPr/>
        </p:nvSpPr>
        <p:spPr>
          <a:xfrm>
            <a:off x="919111" y="5355122"/>
            <a:ext cx="4422942" cy="549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3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Es Abierto o “open source” Gobernada por la Comunidad</a:t>
            </a:r>
          </a:p>
        </p:txBody>
      </p:sp>
      <p:sp>
        <p:nvSpPr>
          <p:cNvPr id="694" name="Circle"/>
          <p:cNvSpPr/>
          <p:nvPr/>
        </p:nvSpPr>
        <p:spPr>
          <a:xfrm>
            <a:off x="698500" y="33950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5" name="Circle"/>
          <p:cNvSpPr/>
          <p:nvPr/>
        </p:nvSpPr>
        <p:spPr>
          <a:xfrm>
            <a:off x="698500" y="45253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6" name="Circle"/>
          <p:cNvSpPr/>
          <p:nvPr/>
        </p:nvSpPr>
        <p:spPr>
          <a:xfrm>
            <a:off x="711200" y="54016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arallelogram 4"/>
          <p:cNvSpPr/>
          <p:nvPr/>
        </p:nvSpPr>
        <p:spPr>
          <a:xfrm>
            <a:off x="2187677" y="1"/>
            <a:ext cx="3916931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5652" y="0"/>
                </a:lnTo>
                <a:lnTo>
                  <a:pt x="21600" y="0"/>
                </a:lnTo>
                <a:lnTo>
                  <a:pt x="5948" y="21600"/>
                </a:lnTo>
                <a:close/>
              </a:path>
            </a:pathLst>
          </a:custGeom>
          <a:solidFill>
            <a:srgbClr val="44BBD2"/>
          </a:solidFill>
          <a:ln w="63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99" name="Picture Placeholder 1" descr="Picture Placeholder 1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5149" t="0" r="25148" b="0"/>
          <a:stretch>
            <a:fillRect/>
          </a:stretch>
        </p:blipFill>
        <p:spPr>
          <a:xfrm>
            <a:off x="-163513" y="-27781"/>
            <a:ext cx="6055123" cy="6885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09" y="0"/>
                </a:moveTo>
                <a:lnTo>
                  <a:pt x="0" y="13376"/>
                </a:lnTo>
                <a:lnTo>
                  <a:pt x="4438" y="13376"/>
                </a:lnTo>
                <a:lnTo>
                  <a:pt x="10747" y="0"/>
                </a:lnTo>
                <a:lnTo>
                  <a:pt x="6309" y="0"/>
                </a:lnTo>
                <a:close/>
                <a:moveTo>
                  <a:pt x="14501" y="3497"/>
                </a:moveTo>
                <a:lnTo>
                  <a:pt x="8194" y="16872"/>
                </a:lnTo>
                <a:lnTo>
                  <a:pt x="12633" y="16872"/>
                </a:lnTo>
                <a:lnTo>
                  <a:pt x="18940" y="3497"/>
                </a:lnTo>
                <a:lnTo>
                  <a:pt x="14501" y="3497"/>
                </a:lnTo>
                <a:close/>
                <a:moveTo>
                  <a:pt x="8855" y="5033"/>
                </a:moveTo>
                <a:lnTo>
                  <a:pt x="2547" y="18409"/>
                </a:lnTo>
                <a:lnTo>
                  <a:pt x="6985" y="18409"/>
                </a:lnTo>
                <a:lnTo>
                  <a:pt x="13294" y="5033"/>
                </a:lnTo>
                <a:lnTo>
                  <a:pt x="8855" y="5033"/>
                </a:lnTo>
                <a:close/>
                <a:moveTo>
                  <a:pt x="17162" y="8224"/>
                </a:moveTo>
                <a:lnTo>
                  <a:pt x="10853" y="21600"/>
                </a:lnTo>
                <a:lnTo>
                  <a:pt x="15291" y="21600"/>
                </a:lnTo>
                <a:lnTo>
                  <a:pt x="21600" y="8224"/>
                </a:lnTo>
                <a:lnTo>
                  <a:pt x="17162" y="8224"/>
                </a:lnTo>
                <a:close/>
              </a:path>
            </a:pathLst>
          </a:custGeom>
        </p:spPr>
      </p:pic>
      <p:sp>
        <p:nvSpPr>
          <p:cNvPr id="700" name="Rectangle 16"/>
          <p:cNvSpPr txBox="1"/>
          <p:nvPr/>
        </p:nvSpPr>
        <p:spPr>
          <a:xfrm>
            <a:off x="6460545" y="2628009"/>
            <a:ext cx="493186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3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Existen muchas ideas de aplicaciones y las podemos probar pero solo en versiones preliminares, no en un ambiente “live”</a:t>
            </a:r>
          </a:p>
        </p:txBody>
      </p:sp>
      <p:sp>
        <p:nvSpPr>
          <p:cNvPr id="701" name="TextBox 9"/>
          <p:cNvSpPr txBox="1"/>
          <p:nvPr/>
        </p:nvSpPr>
        <p:spPr>
          <a:xfrm>
            <a:off x="10968910" y="6393893"/>
            <a:ext cx="965328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000">
                <a:solidFill>
                  <a:srgbClr val="A6A6A6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eoscostarica.io</a:t>
            </a:r>
          </a:p>
        </p:txBody>
      </p:sp>
      <p:pic>
        <p:nvPicPr>
          <p:cNvPr id="702" name="eos_spinning_logo-white.gif" descr="eos_spinning_logo-whit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45952" y="-13890"/>
            <a:ext cx="5668832" cy="5668831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Rectangle 16"/>
          <p:cNvSpPr txBox="1"/>
          <p:nvPr/>
        </p:nvSpPr>
        <p:spPr>
          <a:xfrm>
            <a:off x="6460545" y="3984974"/>
            <a:ext cx="4422941" cy="549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3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Steemit en un blockchain como ETH o BTC, costaría unos 200-300mm USD al año solo para los “likes”</a:t>
            </a:r>
          </a:p>
        </p:txBody>
      </p:sp>
      <p:sp>
        <p:nvSpPr>
          <p:cNvPr id="704" name="Rectangle 16"/>
          <p:cNvSpPr txBox="1"/>
          <p:nvPr/>
        </p:nvSpPr>
        <p:spPr>
          <a:xfrm>
            <a:off x="6460545" y="5086671"/>
            <a:ext cx="4422941" cy="549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3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EOS se crear desde un principio para ser escalaba a millones de transacciones en segundos</a:t>
            </a:r>
          </a:p>
        </p:txBody>
      </p:sp>
      <p:sp>
        <p:nvSpPr>
          <p:cNvPr id="705" name="TextBox 15"/>
          <p:cNvSpPr txBox="1"/>
          <p:nvPr/>
        </p:nvSpPr>
        <p:spPr>
          <a:xfrm>
            <a:off x="10727775" y="97380"/>
            <a:ext cx="1854832" cy="141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b="1" spc="300" sz="3200">
                <a:latin typeface="Gotham"/>
                <a:ea typeface="Gotham"/>
                <a:cs typeface="Gotham"/>
                <a:sym typeface="Gotham"/>
              </a:defRPr>
            </a:pPr>
            <a:r>
              <a:t>¿Qué </a:t>
            </a:r>
          </a:p>
          <a:p>
            <a:pPr>
              <a:defRPr b="1" spc="300" sz="3200">
                <a:latin typeface="Gotham"/>
                <a:ea typeface="Gotham"/>
                <a:cs typeface="Gotham"/>
                <a:sym typeface="Gotham"/>
              </a:defRPr>
            </a:pPr>
            <a:r>
              <a:t>es</a:t>
            </a:r>
          </a:p>
          <a:p>
            <a:pPr>
              <a:defRPr b="1" spc="300" sz="3200">
                <a:latin typeface="Gotham"/>
                <a:ea typeface="Gotham"/>
                <a:cs typeface="Gotham"/>
                <a:sym typeface="Gotham"/>
              </a:defRPr>
            </a:pPr>
            <a:r>
              <a:t>EOS?</a:t>
            </a:r>
          </a:p>
        </p:txBody>
      </p:sp>
      <p:sp>
        <p:nvSpPr>
          <p:cNvPr id="706" name="Half Frame 17"/>
          <p:cNvSpPr/>
          <p:nvPr/>
        </p:nvSpPr>
        <p:spPr>
          <a:xfrm flipH="1" rot="5400000">
            <a:off x="11724213" y="1297256"/>
            <a:ext cx="361039" cy="308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07" name="Straight Connector 8"/>
          <p:cNvSpPr/>
          <p:nvPr/>
        </p:nvSpPr>
        <p:spPr>
          <a:xfrm flipH="1">
            <a:off x="10320541" y="308190"/>
            <a:ext cx="2" cy="1209000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08" name="Circle"/>
          <p:cNvSpPr/>
          <p:nvPr/>
        </p:nvSpPr>
        <p:spPr>
          <a:xfrm>
            <a:off x="6235700" y="26838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9" name="Circle"/>
          <p:cNvSpPr/>
          <p:nvPr/>
        </p:nvSpPr>
        <p:spPr>
          <a:xfrm>
            <a:off x="6235700" y="40554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0" name="Circle"/>
          <p:cNvSpPr/>
          <p:nvPr/>
        </p:nvSpPr>
        <p:spPr>
          <a:xfrm>
            <a:off x="6248400" y="51349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arallelogram 4"/>
          <p:cNvSpPr/>
          <p:nvPr/>
        </p:nvSpPr>
        <p:spPr>
          <a:xfrm>
            <a:off x="-216857" y="0"/>
            <a:ext cx="3916931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5652" y="0"/>
                </a:lnTo>
                <a:lnTo>
                  <a:pt x="21600" y="0"/>
                </a:lnTo>
                <a:lnTo>
                  <a:pt x="5948" y="21600"/>
                </a:lnTo>
                <a:close/>
              </a:path>
            </a:pathLst>
          </a:custGeom>
          <a:solidFill>
            <a:srgbClr val="44BBD2"/>
          </a:solidFill>
          <a:ln w="63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3" name="Parallelogram 4"/>
          <p:cNvSpPr/>
          <p:nvPr/>
        </p:nvSpPr>
        <p:spPr>
          <a:xfrm>
            <a:off x="-1368323" y="-128555"/>
            <a:ext cx="3916931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5652" y="0"/>
                </a:lnTo>
                <a:lnTo>
                  <a:pt x="21600" y="0"/>
                </a:lnTo>
                <a:lnTo>
                  <a:pt x="5948" y="21600"/>
                </a:lnTo>
                <a:close/>
              </a:path>
            </a:pathLst>
          </a:custGeom>
          <a:solidFill>
            <a:srgbClr val="44BBD2"/>
          </a:solidFill>
          <a:ln w="635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14" name="Picture Placeholder 1" descr="Picture Placeholder 1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5149" t="0" r="25148" b="0"/>
          <a:stretch>
            <a:fillRect/>
          </a:stretch>
        </p:blipFill>
        <p:spPr>
          <a:xfrm>
            <a:off x="-5226579" y="-1128447"/>
            <a:ext cx="6055123" cy="6885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309" y="0"/>
                </a:moveTo>
                <a:lnTo>
                  <a:pt x="0" y="13376"/>
                </a:lnTo>
                <a:lnTo>
                  <a:pt x="4438" y="13376"/>
                </a:lnTo>
                <a:lnTo>
                  <a:pt x="10747" y="0"/>
                </a:lnTo>
                <a:lnTo>
                  <a:pt x="6309" y="0"/>
                </a:lnTo>
                <a:close/>
                <a:moveTo>
                  <a:pt x="14501" y="3497"/>
                </a:moveTo>
                <a:lnTo>
                  <a:pt x="8194" y="16872"/>
                </a:lnTo>
                <a:lnTo>
                  <a:pt x="12633" y="16872"/>
                </a:lnTo>
                <a:lnTo>
                  <a:pt x="18940" y="3497"/>
                </a:lnTo>
                <a:lnTo>
                  <a:pt x="14501" y="3497"/>
                </a:lnTo>
                <a:close/>
                <a:moveTo>
                  <a:pt x="8855" y="5033"/>
                </a:moveTo>
                <a:lnTo>
                  <a:pt x="2547" y="18409"/>
                </a:lnTo>
                <a:lnTo>
                  <a:pt x="6985" y="18409"/>
                </a:lnTo>
                <a:lnTo>
                  <a:pt x="13294" y="5033"/>
                </a:lnTo>
                <a:lnTo>
                  <a:pt x="8855" y="5033"/>
                </a:lnTo>
                <a:close/>
                <a:moveTo>
                  <a:pt x="17162" y="8224"/>
                </a:moveTo>
                <a:lnTo>
                  <a:pt x="10853" y="21600"/>
                </a:lnTo>
                <a:lnTo>
                  <a:pt x="15291" y="21600"/>
                </a:lnTo>
                <a:lnTo>
                  <a:pt x="21600" y="8224"/>
                </a:lnTo>
                <a:lnTo>
                  <a:pt x="17162" y="8224"/>
                </a:lnTo>
                <a:close/>
              </a:path>
            </a:pathLst>
          </a:custGeom>
        </p:spPr>
      </p:pic>
      <p:sp>
        <p:nvSpPr>
          <p:cNvPr id="715" name="TextBox 15"/>
          <p:cNvSpPr txBox="1"/>
          <p:nvPr/>
        </p:nvSpPr>
        <p:spPr>
          <a:xfrm>
            <a:off x="7993858" y="436047"/>
            <a:ext cx="3828582" cy="492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pc="300" sz="32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¿Qué es EOS?</a:t>
            </a:r>
          </a:p>
        </p:txBody>
      </p:sp>
      <p:sp>
        <p:nvSpPr>
          <p:cNvPr id="716" name="Rectangle 16"/>
          <p:cNvSpPr txBox="1"/>
          <p:nvPr/>
        </p:nvSpPr>
        <p:spPr>
          <a:xfrm>
            <a:off x="5291219" y="3284521"/>
            <a:ext cx="6055123" cy="26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3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EOS puede cambiar el costo de una transacción de $1-10 a 1/5000 de $1</a:t>
            </a:r>
          </a:p>
        </p:txBody>
      </p:sp>
      <p:sp>
        <p:nvSpPr>
          <p:cNvPr id="717" name="Half Frame 17"/>
          <p:cNvSpPr/>
          <p:nvPr/>
        </p:nvSpPr>
        <p:spPr>
          <a:xfrm flipH="1" rot="5400000">
            <a:off x="11265498" y="748492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18" name="Straight Connector 8"/>
          <p:cNvSpPr/>
          <p:nvPr/>
        </p:nvSpPr>
        <p:spPr>
          <a:xfrm>
            <a:off x="7638621" y="584581"/>
            <a:ext cx="1" cy="713106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19" name="TextBox 9"/>
          <p:cNvSpPr txBox="1"/>
          <p:nvPr/>
        </p:nvSpPr>
        <p:spPr>
          <a:xfrm>
            <a:off x="10968910" y="6393893"/>
            <a:ext cx="965328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000">
                <a:solidFill>
                  <a:srgbClr val="A6A6A6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eoscostarica.io</a:t>
            </a:r>
          </a:p>
        </p:txBody>
      </p:sp>
      <p:sp>
        <p:nvSpPr>
          <p:cNvPr id="720" name="Rectangle 16"/>
          <p:cNvSpPr txBox="1"/>
          <p:nvPr/>
        </p:nvSpPr>
        <p:spPr>
          <a:xfrm>
            <a:off x="5291219" y="4012452"/>
            <a:ext cx="591228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3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Primera aplicación de blockchain que puede soportar millones de transacciones y millones de usuarios al mismo tiempo sin aumentar costos</a:t>
            </a:r>
          </a:p>
        </p:txBody>
      </p:sp>
      <p:sp>
        <p:nvSpPr>
          <p:cNvPr id="721" name="Rectangle 16"/>
          <p:cNvSpPr txBox="1"/>
          <p:nvPr/>
        </p:nvSpPr>
        <p:spPr>
          <a:xfrm>
            <a:off x="5291219" y="5199277"/>
            <a:ext cx="5912281" cy="549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3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La filosofía es una plataforma que permite crear abiertamente y hacer el mundo un lugar más libre de centralización</a:t>
            </a:r>
          </a:p>
        </p:txBody>
      </p:sp>
      <p:pic>
        <p:nvPicPr>
          <p:cNvPr id="722" name="eos_spinning_logo.gif" descr="eos_spinning_logo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16467" y="1030592"/>
            <a:ext cx="5200875" cy="5200875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Rectangle 16"/>
          <p:cNvSpPr txBox="1"/>
          <p:nvPr/>
        </p:nvSpPr>
        <p:spPr>
          <a:xfrm>
            <a:off x="5291219" y="2345770"/>
            <a:ext cx="5912281" cy="549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300">
                <a:latin typeface="Gotham Light"/>
                <a:ea typeface="Gotham Light"/>
                <a:cs typeface="Gotham Light"/>
                <a:sym typeface="Gotham Light"/>
              </a:defRPr>
            </a:lvl1pPr>
          </a:lstStyle>
          <a:p>
            <a:pPr/>
            <a:r>
              <a:t>En BTC y ETH, 2-6 transacciones por segundo, con transacciones más caras y muy poco “throughput”</a:t>
            </a:r>
          </a:p>
        </p:txBody>
      </p:sp>
      <p:sp>
        <p:nvSpPr>
          <p:cNvPr id="724" name="Circle"/>
          <p:cNvSpPr/>
          <p:nvPr/>
        </p:nvSpPr>
        <p:spPr>
          <a:xfrm>
            <a:off x="5003800" y="24171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5" name="Circle"/>
          <p:cNvSpPr/>
          <p:nvPr/>
        </p:nvSpPr>
        <p:spPr>
          <a:xfrm>
            <a:off x="5003800" y="33315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6" name="Circle"/>
          <p:cNvSpPr/>
          <p:nvPr/>
        </p:nvSpPr>
        <p:spPr>
          <a:xfrm>
            <a:off x="5003800" y="40681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7" name="Circle"/>
          <p:cNvSpPr/>
          <p:nvPr/>
        </p:nvSpPr>
        <p:spPr>
          <a:xfrm>
            <a:off x="5003800" y="5249226"/>
            <a:ext cx="144147" cy="144148"/>
          </a:xfrm>
          <a:prstGeom prst="ellipse">
            <a:avLst/>
          </a:prstGeom>
          <a:solidFill>
            <a:srgbClr val="44BBD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TextBox 15"/>
          <p:cNvSpPr txBox="1"/>
          <p:nvPr/>
        </p:nvSpPr>
        <p:spPr>
          <a:xfrm>
            <a:off x="4674925" y="2645847"/>
            <a:ext cx="3503627" cy="1457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pc="300" sz="3200">
                <a:latin typeface="Gotham"/>
                <a:ea typeface="Gotham"/>
                <a:cs typeface="Gotham"/>
                <a:sym typeface="Gotham"/>
              </a:defRPr>
            </a:lvl1pPr>
          </a:lstStyle>
          <a:p>
            <a:pPr/>
            <a:r>
              <a:t>Porqué necesitamos EOS?</a:t>
            </a:r>
          </a:p>
        </p:txBody>
      </p:sp>
      <p:sp>
        <p:nvSpPr>
          <p:cNvPr id="730" name="Half Frame 17"/>
          <p:cNvSpPr/>
          <p:nvPr/>
        </p:nvSpPr>
        <p:spPr>
          <a:xfrm flipH="1" rot="5400000">
            <a:off x="5907046" y="3855759"/>
            <a:ext cx="372152" cy="372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66" y="1934"/>
                </a:lnTo>
                <a:lnTo>
                  <a:pt x="1857" y="1934"/>
                </a:lnTo>
                <a:lnTo>
                  <a:pt x="1857" y="19743"/>
                </a:lnTo>
                <a:lnTo>
                  <a:pt x="0" y="21600"/>
                </a:lnTo>
                <a:close/>
              </a:path>
            </a:pathLst>
          </a:cu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31" name="Straight Connector 8"/>
          <p:cNvSpPr/>
          <p:nvPr/>
        </p:nvSpPr>
        <p:spPr>
          <a:xfrm flipH="1">
            <a:off x="4184220" y="3124965"/>
            <a:ext cx="2" cy="1246215"/>
          </a:xfrm>
          <a:prstGeom prst="line">
            <a:avLst/>
          </a:prstGeom>
          <a:ln w="28575" cap="rnd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